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4" r:id="rId1"/>
  </p:sldMasterIdLst>
  <p:notesMasterIdLst>
    <p:notesMasterId r:id="rId54"/>
  </p:notesMasterIdLst>
  <p:handoutMasterIdLst>
    <p:handoutMasterId r:id="rId55"/>
  </p:handoutMasterIdLst>
  <p:sldIdLst>
    <p:sldId id="349" r:id="rId2"/>
    <p:sldId id="333" r:id="rId3"/>
    <p:sldId id="436" r:id="rId4"/>
    <p:sldId id="427" r:id="rId5"/>
    <p:sldId id="428" r:id="rId6"/>
    <p:sldId id="429" r:id="rId7"/>
    <p:sldId id="430" r:id="rId8"/>
    <p:sldId id="431" r:id="rId9"/>
    <p:sldId id="432" r:id="rId10"/>
    <p:sldId id="433" r:id="rId11"/>
    <p:sldId id="434" r:id="rId12"/>
    <p:sldId id="435" r:id="rId13"/>
    <p:sldId id="351" r:id="rId14"/>
    <p:sldId id="361" r:id="rId15"/>
    <p:sldId id="362" r:id="rId16"/>
    <p:sldId id="363" r:id="rId17"/>
    <p:sldId id="364" r:id="rId18"/>
    <p:sldId id="365" r:id="rId19"/>
    <p:sldId id="366" r:id="rId20"/>
    <p:sldId id="369" r:id="rId21"/>
    <p:sldId id="370" r:id="rId22"/>
    <p:sldId id="371" r:id="rId23"/>
    <p:sldId id="372" r:id="rId24"/>
    <p:sldId id="368" r:id="rId25"/>
    <p:sldId id="373" r:id="rId26"/>
    <p:sldId id="387" r:id="rId27"/>
    <p:sldId id="375" r:id="rId28"/>
    <p:sldId id="395" r:id="rId29"/>
    <p:sldId id="374" r:id="rId30"/>
    <p:sldId id="401" r:id="rId31"/>
    <p:sldId id="390" r:id="rId32"/>
    <p:sldId id="389" r:id="rId33"/>
    <p:sldId id="402" r:id="rId34"/>
    <p:sldId id="391" r:id="rId35"/>
    <p:sldId id="423" r:id="rId36"/>
    <p:sldId id="424" r:id="rId37"/>
    <p:sldId id="376" r:id="rId38"/>
    <p:sldId id="380" r:id="rId39"/>
    <p:sldId id="377" r:id="rId40"/>
    <p:sldId id="378" r:id="rId41"/>
    <p:sldId id="396" r:id="rId42"/>
    <p:sldId id="425" r:id="rId43"/>
    <p:sldId id="426" r:id="rId44"/>
    <p:sldId id="379" r:id="rId45"/>
    <p:sldId id="381" r:id="rId46"/>
    <p:sldId id="382" r:id="rId47"/>
    <p:sldId id="398" r:id="rId48"/>
    <p:sldId id="392" r:id="rId49"/>
    <p:sldId id="394" r:id="rId50"/>
    <p:sldId id="403" r:id="rId51"/>
    <p:sldId id="412" r:id="rId52"/>
    <p:sldId id="422" r:id="rId5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-CHING WU" initials="YW" lastIdx="1" clrIdx="0">
    <p:extLst>
      <p:ext uri="{19B8F6BF-5375-455C-9EA6-DF929625EA0E}">
        <p15:presenceInfo xmlns:p15="http://schemas.microsoft.com/office/powerpoint/2012/main" userId="56d4f660586329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C1DB"/>
    <a:srgbClr val="BE8351"/>
    <a:srgbClr val="1F2F5A"/>
    <a:srgbClr val="686D79"/>
    <a:srgbClr val="8089A2"/>
    <a:srgbClr val="CC00CC"/>
    <a:srgbClr val="00CC00"/>
    <a:srgbClr val="C9E3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591" autoAdjust="0"/>
  </p:normalViewPr>
  <p:slideViewPr>
    <p:cSldViewPr>
      <p:cViewPr varScale="1">
        <p:scale>
          <a:sx n="70" d="100"/>
          <a:sy n="70" d="100"/>
        </p:scale>
        <p:origin x="1338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144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F3F0DE-A73B-4DE0-A0AF-A1097EAF0337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5EB4349-5E3A-4473-BAD7-D2C948770ED1}">
      <dgm:prSet phldrT="[Text]"/>
      <dgm:spPr/>
      <dgm:t>
        <a:bodyPr/>
        <a:lstStyle/>
        <a:p>
          <a:r>
            <a:rPr lang="en-US" altLang="zh-TW" dirty="0" smtClean="0"/>
            <a:t>Various file formats</a:t>
          </a:r>
          <a:endParaRPr lang="zh-TW" altLang="en-US" dirty="0"/>
        </a:p>
      </dgm:t>
    </dgm:pt>
    <dgm:pt modelId="{2317E523-B02B-48BC-BBFC-528133D97E80}" type="parTrans" cxnId="{87ABF288-DCEE-4291-AB9D-8FF8826EB70A}">
      <dgm:prSet/>
      <dgm:spPr/>
      <dgm:t>
        <a:bodyPr/>
        <a:lstStyle/>
        <a:p>
          <a:endParaRPr lang="zh-TW" altLang="en-US"/>
        </a:p>
      </dgm:t>
    </dgm:pt>
    <dgm:pt modelId="{7FE1B705-2F1C-4ABC-BA68-E144AC670964}" type="sibTrans" cxnId="{87ABF288-DCEE-4291-AB9D-8FF8826EB70A}">
      <dgm:prSet/>
      <dgm:spPr/>
      <dgm:t>
        <a:bodyPr/>
        <a:lstStyle/>
        <a:p>
          <a:endParaRPr lang="zh-TW" altLang="en-US"/>
        </a:p>
      </dgm:t>
    </dgm:pt>
    <dgm:pt modelId="{6726CB94-FEC7-4B91-A946-41048B39D48E}">
      <dgm:prSet phldrT="[Text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C9CB70F1-7EF1-43D2-99B9-2DEAA5271069}" type="parTrans" cxnId="{45476A00-744D-4C2B-A225-761BB3C64561}">
      <dgm:prSet/>
      <dgm:spPr/>
      <dgm:t>
        <a:bodyPr/>
        <a:lstStyle/>
        <a:p>
          <a:endParaRPr lang="zh-TW" altLang="en-US"/>
        </a:p>
      </dgm:t>
    </dgm:pt>
    <dgm:pt modelId="{C0BF9677-6A37-42A5-9F65-5AE6616EFF95}" type="sibTrans" cxnId="{45476A00-744D-4C2B-A225-761BB3C64561}">
      <dgm:prSet/>
      <dgm:spPr/>
      <dgm:t>
        <a:bodyPr/>
        <a:lstStyle/>
        <a:p>
          <a:endParaRPr lang="zh-TW" altLang="en-US"/>
        </a:p>
      </dgm:t>
    </dgm:pt>
    <dgm:pt modelId="{4EB5FC5F-803B-446C-9E32-FC6F0AAA20C0}">
      <dgm:prSet phldrT="[Text]"/>
      <dgm:spPr/>
      <dgm:t>
        <a:bodyPr/>
        <a:lstStyle/>
        <a:p>
          <a:r>
            <a:rPr lang="en-US" altLang="zh-TW" dirty="0" smtClean="0"/>
            <a:t>Text Files</a:t>
          </a:r>
          <a:endParaRPr lang="zh-TW" altLang="en-US" dirty="0"/>
        </a:p>
      </dgm:t>
    </dgm:pt>
    <dgm:pt modelId="{3C5E7E72-1E8B-4DA3-9FD8-C60E075F1219}" type="parTrans" cxnId="{8AF9FDB1-9D09-4B52-B19C-08E8ADF2B4F9}">
      <dgm:prSet/>
      <dgm:spPr/>
      <dgm:t>
        <a:bodyPr/>
        <a:lstStyle/>
        <a:p>
          <a:endParaRPr lang="zh-TW" altLang="en-US"/>
        </a:p>
      </dgm:t>
    </dgm:pt>
    <dgm:pt modelId="{5E2DDE45-4AB6-49D0-A6D6-1319D5D4099C}" type="sibTrans" cxnId="{8AF9FDB1-9D09-4B52-B19C-08E8ADF2B4F9}">
      <dgm:prSet/>
      <dgm:spPr/>
      <dgm:t>
        <a:bodyPr/>
        <a:lstStyle/>
        <a:p>
          <a:endParaRPr lang="zh-TW" altLang="en-US"/>
        </a:p>
      </dgm:t>
    </dgm:pt>
    <dgm:pt modelId="{DCA53EFD-0084-4643-A391-10D624F70F35}">
      <dgm:prSet phldrT="[Text]"/>
      <dgm:spPr/>
      <dgm:t>
        <a:bodyPr/>
        <a:lstStyle/>
        <a:p>
          <a:r>
            <a:rPr lang="en-US" altLang="zh-TW" dirty="0" smtClean="0"/>
            <a:t>Word</a:t>
          </a:r>
          <a:endParaRPr lang="zh-TW" altLang="en-US" dirty="0"/>
        </a:p>
      </dgm:t>
    </dgm:pt>
    <dgm:pt modelId="{6DE622B0-515F-4EB6-807A-CEED7113AD5C}" type="parTrans" cxnId="{808DB1C6-C250-44C9-A377-17C6B4ADB3E8}">
      <dgm:prSet/>
      <dgm:spPr/>
      <dgm:t>
        <a:bodyPr/>
        <a:lstStyle/>
        <a:p>
          <a:endParaRPr lang="zh-TW" altLang="en-US"/>
        </a:p>
      </dgm:t>
    </dgm:pt>
    <dgm:pt modelId="{06EAD19A-3C2C-4702-B5EA-ABC5FE27DDC5}" type="sibTrans" cxnId="{808DB1C6-C250-44C9-A377-17C6B4ADB3E8}">
      <dgm:prSet/>
      <dgm:spPr/>
      <dgm:t>
        <a:bodyPr/>
        <a:lstStyle/>
        <a:p>
          <a:endParaRPr lang="zh-TW" altLang="en-US"/>
        </a:p>
      </dgm:t>
    </dgm:pt>
    <dgm:pt modelId="{E22EBA95-B5C7-4A68-96B8-47D2C3B11051}">
      <dgm:prSet phldrT="[Text]"/>
      <dgm:spPr/>
      <dgm:t>
        <a:bodyPr/>
        <a:lstStyle/>
        <a:p>
          <a:r>
            <a:rPr lang="en-US" altLang="zh-TW" dirty="0" smtClean="0"/>
            <a:t>PDF</a:t>
          </a:r>
          <a:endParaRPr lang="zh-TW" altLang="en-US" dirty="0"/>
        </a:p>
      </dgm:t>
    </dgm:pt>
    <dgm:pt modelId="{DFD491E4-7EE7-4403-9DA5-7F71FCC6C65B}" type="parTrans" cxnId="{FFEF0612-4622-4E89-A97C-A6FDF41B55C6}">
      <dgm:prSet/>
      <dgm:spPr/>
      <dgm:t>
        <a:bodyPr/>
        <a:lstStyle/>
        <a:p>
          <a:endParaRPr lang="zh-TW" altLang="en-US"/>
        </a:p>
      </dgm:t>
    </dgm:pt>
    <dgm:pt modelId="{0FA89908-0ECE-43F2-918B-C2CDE65A36E6}" type="sibTrans" cxnId="{FFEF0612-4622-4E89-A97C-A6FDF41B55C6}">
      <dgm:prSet/>
      <dgm:spPr/>
      <dgm:t>
        <a:bodyPr/>
        <a:lstStyle/>
        <a:p>
          <a:endParaRPr lang="zh-TW" altLang="en-US"/>
        </a:p>
      </dgm:t>
    </dgm:pt>
    <dgm:pt modelId="{281FF79D-501D-4BAC-ADC1-8E0C9A2AC886}">
      <dgm:prSet phldrT="[Text]"/>
      <dgm:spPr/>
      <dgm:t>
        <a:bodyPr/>
        <a:lstStyle/>
        <a:p>
          <a:r>
            <a:rPr lang="en-US" altLang="zh-TW" dirty="0" smtClean="0"/>
            <a:t>PPT</a:t>
          </a:r>
          <a:endParaRPr lang="zh-TW" altLang="en-US" dirty="0"/>
        </a:p>
      </dgm:t>
    </dgm:pt>
    <dgm:pt modelId="{A95C9F8D-698B-413A-8103-E2E5A31919F2}" type="parTrans" cxnId="{681AAD81-FD46-46BB-B1AC-D8509F8DEA36}">
      <dgm:prSet/>
      <dgm:spPr/>
      <dgm:t>
        <a:bodyPr/>
        <a:lstStyle/>
        <a:p>
          <a:endParaRPr lang="zh-TW" altLang="en-US"/>
        </a:p>
      </dgm:t>
    </dgm:pt>
    <dgm:pt modelId="{0FE0E11A-5195-43D2-827B-DB62BC6678D4}" type="sibTrans" cxnId="{681AAD81-FD46-46BB-B1AC-D8509F8DEA36}">
      <dgm:prSet/>
      <dgm:spPr/>
      <dgm:t>
        <a:bodyPr/>
        <a:lstStyle/>
        <a:p>
          <a:endParaRPr lang="zh-TW" altLang="en-US"/>
        </a:p>
      </dgm:t>
    </dgm:pt>
    <dgm:pt modelId="{2F1D9CC6-ACA4-41C4-8034-2FB6431ECCA7}" type="pres">
      <dgm:prSet presAssocID="{3EF3F0DE-A73B-4DE0-A0AF-A1097EAF033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BC90F99D-FF61-4B69-9822-EA9414F5E73F}" type="pres">
      <dgm:prSet presAssocID="{45EB4349-5E3A-4473-BAD7-D2C948770ED1}" presName="vertOne" presStyleCnt="0"/>
      <dgm:spPr/>
    </dgm:pt>
    <dgm:pt modelId="{DA33C8BD-65F3-4ED7-826F-AA64B73AB232}" type="pres">
      <dgm:prSet presAssocID="{45EB4349-5E3A-4473-BAD7-D2C948770ED1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D04EF37-5427-4CD2-8502-07B0C73C6BAA}" type="pres">
      <dgm:prSet presAssocID="{45EB4349-5E3A-4473-BAD7-D2C948770ED1}" presName="parTransOne" presStyleCnt="0"/>
      <dgm:spPr/>
    </dgm:pt>
    <dgm:pt modelId="{3E7F0780-CCEE-4ADD-A265-0BA7703ADE36}" type="pres">
      <dgm:prSet presAssocID="{45EB4349-5E3A-4473-BAD7-D2C948770ED1}" presName="horzOne" presStyleCnt="0"/>
      <dgm:spPr/>
    </dgm:pt>
    <dgm:pt modelId="{037214F2-A4C8-48D9-A317-BC989385C45B}" type="pres">
      <dgm:prSet presAssocID="{6726CB94-FEC7-4B91-A946-41048B39D48E}" presName="vertTwo" presStyleCnt="0"/>
      <dgm:spPr/>
    </dgm:pt>
    <dgm:pt modelId="{BF99E014-542B-4CBA-89AD-B3B8BA120EF2}" type="pres">
      <dgm:prSet presAssocID="{6726CB94-FEC7-4B91-A946-41048B39D48E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7A5A50F-FB11-4F1D-A85A-0FAD02497F48}" type="pres">
      <dgm:prSet presAssocID="{6726CB94-FEC7-4B91-A946-41048B39D48E}" presName="parTransTwo" presStyleCnt="0"/>
      <dgm:spPr/>
    </dgm:pt>
    <dgm:pt modelId="{A9B5AFC7-D6BA-4323-91B4-4149A3C17250}" type="pres">
      <dgm:prSet presAssocID="{6726CB94-FEC7-4B91-A946-41048B39D48E}" presName="horzTwo" presStyleCnt="0"/>
      <dgm:spPr/>
    </dgm:pt>
    <dgm:pt modelId="{96F3DD0E-A4FD-4597-A4ED-B8F41CED3C84}" type="pres">
      <dgm:prSet presAssocID="{4EB5FC5F-803B-446C-9E32-FC6F0AAA20C0}" presName="vertThree" presStyleCnt="0"/>
      <dgm:spPr/>
    </dgm:pt>
    <dgm:pt modelId="{1436A8BF-EC68-484A-80C4-240EB40D2FF9}" type="pres">
      <dgm:prSet presAssocID="{4EB5FC5F-803B-446C-9E32-FC6F0AAA20C0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1A94E1-1CB8-46F2-BA22-006DD154056F}" type="pres">
      <dgm:prSet presAssocID="{4EB5FC5F-803B-446C-9E32-FC6F0AAA20C0}" presName="horzThree" presStyleCnt="0"/>
      <dgm:spPr/>
    </dgm:pt>
    <dgm:pt modelId="{A76F21E6-C410-413F-B033-686AF540C726}" type="pres">
      <dgm:prSet presAssocID="{C0BF9677-6A37-42A5-9F65-5AE6616EFF95}" presName="sibSpaceTwo" presStyleCnt="0"/>
      <dgm:spPr/>
    </dgm:pt>
    <dgm:pt modelId="{8975B7B9-89E9-4817-9C2E-B61A636040BA}" type="pres">
      <dgm:prSet presAssocID="{DCA53EFD-0084-4643-A391-10D624F70F35}" presName="vertTwo" presStyleCnt="0"/>
      <dgm:spPr/>
    </dgm:pt>
    <dgm:pt modelId="{B5E136D0-BA0A-43AC-9D35-15ECCB79C9F8}" type="pres">
      <dgm:prSet presAssocID="{DCA53EFD-0084-4643-A391-10D624F70F35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67BA8C4-4904-4E95-AFAA-862260BA4285}" type="pres">
      <dgm:prSet presAssocID="{DCA53EFD-0084-4643-A391-10D624F70F35}" presName="parTransTwo" presStyleCnt="0"/>
      <dgm:spPr/>
    </dgm:pt>
    <dgm:pt modelId="{E446600A-FD94-42BB-B113-79CC05CB9F0F}" type="pres">
      <dgm:prSet presAssocID="{DCA53EFD-0084-4643-A391-10D624F70F35}" presName="horzTwo" presStyleCnt="0"/>
      <dgm:spPr/>
    </dgm:pt>
    <dgm:pt modelId="{414B2DA1-CCBE-49B1-B379-247570975124}" type="pres">
      <dgm:prSet presAssocID="{E22EBA95-B5C7-4A68-96B8-47D2C3B11051}" presName="vertThree" presStyleCnt="0"/>
      <dgm:spPr/>
    </dgm:pt>
    <dgm:pt modelId="{B82E1619-3BB7-4255-9500-C9EF3D426616}" type="pres">
      <dgm:prSet presAssocID="{E22EBA95-B5C7-4A68-96B8-47D2C3B11051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CCBEA8F-AD72-4B49-B809-1D23ED95A51F}" type="pres">
      <dgm:prSet presAssocID="{E22EBA95-B5C7-4A68-96B8-47D2C3B11051}" presName="horzThree" presStyleCnt="0"/>
      <dgm:spPr/>
    </dgm:pt>
    <dgm:pt modelId="{C0A50F1B-CB54-478C-9305-E9788DB321F7}" type="pres">
      <dgm:prSet presAssocID="{06EAD19A-3C2C-4702-B5EA-ABC5FE27DDC5}" presName="sibSpaceTwo" presStyleCnt="0"/>
      <dgm:spPr/>
    </dgm:pt>
    <dgm:pt modelId="{7B00384B-B957-483F-9563-9D9AF432FB71}" type="pres">
      <dgm:prSet presAssocID="{281FF79D-501D-4BAC-ADC1-8E0C9A2AC886}" presName="vertTwo" presStyleCnt="0"/>
      <dgm:spPr/>
    </dgm:pt>
    <dgm:pt modelId="{FFA66EC3-0D9C-4EB6-B68D-C4A3AA8A4034}" type="pres">
      <dgm:prSet presAssocID="{281FF79D-501D-4BAC-ADC1-8E0C9A2AC886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16C5EC3-3CFF-4806-846C-631192F57C82}" type="pres">
      <dgm:prSet presAssocID="{281FF79D-501D-4BAC-ADC1-8E0C9A2AC886}" presName="horzTwo" presStyleCnt="0"/>
      <dgm:spPr/>
    </dgm:pt>
  </dgm:ptLst>
  <dgm:cxnLst>
    <dgm:cxn modelId="{681AAD81-FD46-46BB-B1AC-D8509F8DEA36}" srcId="{45EB4349-5E3A-4473-BAD7-D2C948770ED1}" destId="{281FF79D-501D-4BAC-ADC1-8E0C9A2AC886}" srcOrd="2" destOrd="0" parTransId="{A95C9F8D-698B-413A-8103-E2E5A31919F2}" sibTransId="{0FE0E11A-5195-43D2-827B-DB62BC6678D4}"/>
    <dgm:cxn modelId="{572FA4C2-DB1A-4673-89B7-3B18AA8AB436}" type="presOf" srcId="{DCA53EFD-0084-4643-A391-10D624F70F35}" destId="{B5E136D0-BA0A-43AC-9D35-15ECCB79C9F8}" srcOrd="0" destOrd="0" presId="urn:microsoft.com/office/officeart/2005/8/layout/hierarchy4"/>
    <dgm:cxn modelId="{EFF72260-56D9-4647-B401-2638ACD63130}" type="presOf" srcId="{281FF79D-501D-4BAC-ADC1-8E0C9A2AC886}" destId="{FFA66EC3-0D9C-4EB6-B68D-C4A3AA8A4034}" srcOrd="0" destOrd="0" presId="urn:microsoft.com/office/officeart/2005/8/layout/hierarchy4"/>
    <dgm:cxn modelId="{836AC4B3-9FC4-45A4-B8D1-F9AD15397552}" type="presOf" srcId="{45EB4349-5E3A-4473-BAD7-D2C948770ED1}" destId="{DA33C8BD-65F3-4ED7-826F-AA64B73AB232}" srcOrd="0" destOrd="0" presId="urn:microsoft.com/office/officeart/2005/8/layout/hierarchy4"/>
    <dgm:cxn modelId="{018072DF-3CC1-40A8-A9F0-8897494561BB}" type="presOf" srcId="{4EB5FC5F-803B-446C-9E32-FC6F0AAA20C0}" destId="{1436A8BF-EC68-484A-80C4-240EB40D2FF9}" srcOrd="0" destOrd="0" presId="urn:microsoft.com/office/officeart/2005/8/layout/hierarchy4"/>
    <dgm:cxn modelId="{808DB1C6-C250-44C9-A377-17C6B4ADB3E8}" srcId="{45EB4349-5E3A-4473-BAD7-D2C948770ED1}" destId="{DCA53EFD-0084-4643-A391-10D624F70F35}" srcOrd="1" destOrd="0" parTransId="{6DE622B0-515F-4EB6-807A-CEED7113AD5C}" sibTransId="{06EAD19A-3C2C-4702-B5EA-ABC5FE27DDC5}"/>
    <dgm:cxn modelId="{87ABF288-DCEE-4291-AB9D-8FF8826EB70A}" srcId="{3EF3F0DE-A73B-4DE0-A0AF-A1097EAF0337}" destId="{45EB4349-5E3A-4473-BAD7-D2C948770ED1}" srcOrd="0" destOrd="0" parTransId="{2317E523-B02B-48BC-BBFC-528133D97E80}" sibTransId="{7FE1B705-2F1C-4ABC-BA68-E144AC670964}"/>
    <dgm:cxn modelId="{9AB503F8-081B-481E-9ADB-7E9D81E7A3B3}" type="presOf" srcId="{E22EBA95-B5C7-4A68-96B8-47D2C3B11051}" destId="{B82E1619-3BB7-4255-9500-C9EF3D426616}" srcOrd="0" destOrd="0" presId="urn:microsoft.com/office/officeart/2005/8/layout/hierarchy4"/>
    <dgm:cxn modelId="{8AF9FDB1-9D09-4B52-B19C-08E8ADF2B4F9}" srcId="{6726CB94-FEC7-4B91-A946-41048B39D48E}" destId="{4EB5FC5F-803B-446C-9E32-FC6F0AAA20C0}" srcOrd="0" destOrd="0" parTransId="{3C5E7E72-1E8B-4DA3-9FD8-C60E075F1219}" sibTransId="{5E2DDE45-4AB6-49D0-A6D6-1319D5D4099C}"/>
    <dgm:cxn modelId="{45476A00-744D-4C2B-A225-761BB3C64561}" srcId="{45EB4349-5E3A-4473-BAD7-D2C948770ED1}" destId="{6726CB94-FEC7-4B91-A946-41048B39D48E}" srcOrd="0" destOrd="0" parTransId="{C9CB70F1-7EF1-43D2-99B9-2DEAA5271069}" sibTransId="{C0BF9677-6A37-42A5-9F65-5AE6616EFF95}"/>
    <dgm:cxn modelId="{770411BF-939A-420F-BD94-00FE19A40BE0}" type="presOf" srcId="{6726CB94-FEC7-4B91-A946-41048B39D48E}" destId="{BF99E014-542B-4CBA-89AD-B3B8BA120EF2}" srcOrd="0" destOrd="0" presId="urn:microsoft.com/office/officeart/2005/8/layout/hierarchy4"/>
    <dgm:cxn modelId="{FFEF0612-4622-4E89-A97C-A6FDF41B55C6}" srcId="{DCA53EFD-0084-4643-A391-10D624F70F35}" destId="{E22EBA95-B5C7-4A68-96B8-47D2C3B11051}" srcOrd="0" destOrd="0" parTransId="{DFD491E4-7EE7-4403-9DA5-7F71FCC6C65B}" sibTransId="{0FA89908-0ECE-43F2-918B-C2CDE65A36E6}"/>
    <dgm:cxn modelId="{4B5E6377-3432-4C50-B17A-659BFF4593A2}" type="presOf" srcId="{3EF3F0DE-A73B-4DE0-A0AF-A1097EAF0337}" destId="{2F1D9CC6-ACA4-41C4-8034-2FB6431ECCA7}" srcOrd="0" destOrd="0" presId="urn:microsoft.com/office/officeart/2005/8/layout/hierarchy4"/>
    <dgm:cxn modelId="{05FD1BC2-1A28-4A2E-9B27-77920EA630FD}" type="presParOf" srcId="{2F1D9CC6-ACA4-41C4-8034-2FB6431ECCA7}" destId="{BC90F99D-FF61-4B69-9822-EA9414F5E73F}" srcOrd="0" destOrd="0" presId="urn:microsoft.com/office/officeart/2005/8/layout/hierarchy4"/>
    <dgm:cxn modelId="{15040283-4F89-4696-8F36-427F682C7711}" type="presParOf" srcId="{BC90F99D-FF61-4B69-9822-EA9414F5E73F}" destId="{DA33C8BD-65F3-4ED7-826F-AA64B73AB232}" srcOrd="0" destOrd="0" presId="urn:microsoft.com/office/officeart/2005/8/layout/hierarchy4"/>
    <dgm:cxn modelId="{56053569-B0EB-4EE9-9F05-95937D25E7A1}" type="presParOf" srcId="{BC90F99D-FF61-4B69-9822-EA9414F5E73F}" destId="{FD04EF37-5427-4CD2-8502-07B0C73C6BAA}" srcOrd="1" destOrd="0" presId="urn:microsoft.com/office/officeart/2005/8/layout/hierarchy4"/>
    <dgm:cxn modelId="{81DF2784-5B04-4DF6-B573-EBE83DC1B6B1}" type="presParOf" srcId="{BC90F99D-FF61-4B69-9822-EA9414F5E73F}" destId="{3E7F0780-CCEE-4ADD-A265-0BA7703ADE36}" srcOrd="2" destOrd="0" presId="urn:microsoft.com/office/officeart/2005/8/layout/hierarchy4"/>
    <dgm:cxn modelId="{9E2ABF80-CB22-4DCC-8364-ACBA9AB57571}" type="presParOf" srcId="{3E7F0780-CCEE-4ADD-A265-0BA7703ADE36}" destId="{037214F2-A4C8-48D9-A317-BC989385C45B}" srcOrd="0" destOrd="0" presId="urn:microsoft.com/office/officeart/2005/8/layout/hierarchy4"/>
    <dgm:cxn modelId="{4103D101-5BFA-48E4-B332-F5F5C5AA2C49}" type="presParOf" srcId="{037214F2-A4C8-48D9-A317-BC989385C45B}" destId="{BF99E014-542B-4CBA-89AD-B3B8BA120EF2}" srcOrd="0" destOrd="0" presId="urn:microsoft.com/office/officeart/2005/8/layout/hierarchy4"/>
    <dgm:cxn modelId="{1B1E0346-B3E8-4980-A856-1EC561DCD017}" type="presParOf" srcId="{037214F2-A4C8-48D9-A317-BC989385C45B}" destId="{E7A5A50F-FB11-4F1D-A85A-0FAD02497F48}" srcOrd="1" destOrd="0" presId="urn:microsoft.com/office/officeart/2005/8/layout/hierarchy4"/>
    <dgm:cxn modelId="{A63A304E-A13C-4E01-9D66-A14418659A93}" type="presParOf" srcId="{037214F2-A4C8-48D9-A317-BC989385C45B}" destId="{A9B5AFC7-D6BA-4323-91B4-4149A3C17250}" srcOrd="2" destOrd="0" presId="urn:microsoft.com/office/officeart/2005/8/layout/hierarchy4"/>
    <dgm:cxn modelId="{67729377-2E0B-4E10-BFED-B4FF40DBBCC2}" type="presParOf" srcId="{A9B5AFC7-D6BA-4323-91B4-4149A3C17250}" destId="{96F3DD0E-A4FD-4597-A4ED-B8F41CED3C84}" srcOrd="0" destOrd="0" presId="urn:microsoft.com/office/officeart/2005/8/layout/hierarchy4"/>
    <dgm:cxn modelId="{720066AA-316C-433A-86EC-269524ABB09A}" type="presParOf" srcId="{96F3DD0E-A4FD-4597-A4ED-B8F41CED3C84}" destId="{1436A8BF-EC68-484A-80C4-240EB40D2FF9}" srcOrd="0" destOrd="0" presId="urn:microsoft.com/office/officeart/2005/8/layout/hierarchy4"/>
    <dgm:cxn modelId="{2A178368-39F9-4E0C-907E-B80CA84DB7FC}" type="presParOf" srcId="{96F3DD0E-A4FD-4597-A4ED-B8F41CED3C84}" destId="{031A94E1-1CB8-46F2-BA22-006DD154056F}" srcOrd="1" destOrd="0" presId="urn:microsoft.com/office/officeart/2005/8/layout/hierarchy4"/>
    <dgm:cxn modelId="{5EBAB37C-B8B5-41D5-B423-9A3D9B0147F0}" type="presParOf" srcId="{3E7F0780-CCEE-4ADD-A265-0BA7703ADE36}" destId="{A76F21E6-C410-413F-B033-686AF540C726}" srcOrd="1" destOrd="0" presId="urn:microsoft.com/office/officeart/2005/8/layout/hierarchy4"/>
    <dgm:cxn modelId="{63D93E80-5A13-4CFC-BB4F-B992DF018B7F}" type="presParOf" srcId="{3E7F0780-CCEE-4ADD-A265-0BA7703ADE36}" destId="{8975B7B9-89E9-4817-9C2E-B61A636040BA}" srcOrd="2" destOrd="0" presId="urn:microsoft.com/office/officeart/2005/8/layout/hierarchy4"/>
    <dgm:cxn modelId="{8E3CB2A8-7583-44F0-AE6F-D8A24ACC7235}" type="presParOf" srcId="{8975B7B9-89E9-4817-9C2E-B61A636040BA}" destId="{B5E136D0-BA0A-43AC-9D35-15ECCB79C9F8}" srcOrd="0" destOrd="0" presId="urn:microsoft.com/office/officeart/2005/8/layout/hierarchy4"/>
    <dgm:cxn modelId="{0E46FD37-3D2E-44EB-AE5E-28B577AEB27C}" type="presParOf" srcId="{8975B7B9-89E9-4817-9C2E-B61A636040BA}" destId="{067BA8C4-4904-4E95-AFAA-862260BA4285}" srcOrd="1" destOrd="0" presId="urn:microsoft.com/office/officeart/2005/8/layout/hierarchy4"/>
    <dgm:cxn modelId="{215A940E-7993-400E-B33B-ADE9DB4762D6}" type="presParOf" srcId="{8975B7B9-89E9-4817-9C2E-B61A636040BA}" destId="{E446600A-FD94-42BB-B113-79CC05CB9F0F}" srcOrd="2" destOrd="0" presId="urn:microsoft.com/office/officeart/2005/8/layout/hierarchy4"/>
    <dgm:cxn modelId="{92AADBD4-6439-4223-AE1C-B6912D897A4B}" type="presParOf" srcId="{E446600A-FD94-42BB-B113-79CC05CB9F0F}" destId="{414B2DA1-CCBE-49B1-B379-247570975124}" srcOrd="0" destOrd="0" presId="urn:microsoft.com/office/officeart/2005/8/layout/hierarchy4"/>
    <dgm:cxn modelId="{BC3C120A-EC30-4066-A178-F0E9DD3BD2D0}" type="presParOf" srcId="{414B2DA1-CCBE-49B1-B379-247570975124}" destId="{B82E1619-3BB7-4255-9500-C9EF3D426616}" srcOrd="0" destOrd="0" presId="urn:microsoft.com/office/officeart/2005/8/layout/hierarchy4"/>
    <dgm:cxn modelId="{2367BA60-5887-48D4-9221-B7E35AC2C0B6}" type="presParOf" srcId="{414B2DA1-CCBE-49B1-B379-247570975124}" destId="{2CCBEA8F-AD72-4B49-B809-1D23ED95A51F}" srcOrd="1" destOrd="0" presId="urn:microsoft.com/office/officeart/2005/8/layout/hierarchy4"/>
    <dgm:cxn modelId="{FBB0F7A5-2A14-4052-8E9E-71E6F5AFB95E}" type="presParOf" srcId="{3E7F0780-CCEE-4ADD-A265-0BA7703ADE36}" destId="{C0A50F1B-CB54-478C-9305-E9788DB321F7}" srcOrd="3" destOrd="0" presId="urn:microsoft.com/office/officeart/2005/8/layout/hierarchy4"/>
    <dgm:cxn modelId="{AC1CEB8B-B390-4F7F-B706-C4988D5F5CFB}" type="presParOf" srcId="{3E7F0780-CCEE-4ADD-A265-0BA7703ADE36}" destId="{7B00384B-B957-483F-9563-9D9AF432FB71}" srcOrd="4" destOrd="0" presId="urn:microsoft.com/office/officeart/2005/8/layout/hierarchy4"/>
    <dgm:cxn modelId="{FC8FFE7D-1EFF-462A-A6B8-D92105791C71}" type="presParOf" srcId="{7B00384B-B957-483F-9563-9D9AF432FB71}" destId="{FFA66EC3-0D9C-4EB6-B68D-C4A3AA8A4034}" srcOrd="0" destOrd="0" presId="urn:microsoft.com/office/officeart/2005/8/layout/hierarchy4"/>
    <dgm:cxn modelId="{E5A7956C-E6CA-40EB-BC0D-F8D1B642FFB9}" type="presParOf" srcId="{7B00384B-B957-483F-9563-9D9AF432FB71}" destId="{E16C5EC3-3CFF-4806-846C-631192F57C82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9F8A70-D60E-46A7-99CF-6DE7A5C167CC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F0F21988-4CF7-44B6-916F-BEF2FE4C670F}">
      <dgm:prSet phldrT="[Text]"/>
      <dgm:spPr/>
      <dgm:t>
        <a:bodyPr/>
        <a:lstStyle/>
        <a:p>
          <a:r>
            <a:rPr lang="en-US" altLang="zh-TW" dirty="0" smtClean="0"/>
            <a:t>Indexing Component</a:t>
          </a:r>
          <a:endParaRPr lang="zh-TW" altLang="en-US" dirty="0"/>
        </a:p>
      </dgm:t>
    </dgm:pt>
    <dgm:pt modelId="{BB9BB0DA-61C4-4B4B-8B3F-21244905546B}" type="parTrans" cxnId="{AD27C4F0-53FD-4035-ACE6-EF0909992E50}">
      <dgm:prSet/>
      <dgm:spPr/>
      <dgm:t>
        <a:bodyPr/>
        <a:lstStyle/>
        <a:p>
          <a:endParaRPr lang="zh-TW" altLang="en-US"/>
        </a:p>
      </dgm:t>
    </dgm:pt>
    <dgm:pt modelId="{D0F2E608-52FB-4EDF-B1DD-85C7B1157B77}" type="sibTrans" cxnId="{AD27C4F0-53FD-4035-ACE6-EF0909992E50}">
      <dgm:prSet/>
      <dgm:spPr>
        <a:noFill/>
      </dgm:spPr>
      <dgm:t>
        <a:bodyPr/>
        <a:lstStyle/>
        <a:p>
          <a:endParaRPr lang="zh-TW" altLang="en-US"/>
        </a:p>
      </dgm:t>
    </dgm:pt>
    <dgm:pt modelId="{F5F0ADA5-0C39-4B61-997F-AE694C3CEE72}">
      <dgm:prSet phldrT="[Text]"/>
      <dgm:spPr/>
      <dgm:t>
        <a:bodyPr/>
        <a:lstStyle/>
        <a:p>
          <a:r>
            <a:rPr lang="en-US" altLang="zh-TW" dirty="0" smtClean="0"/>
            <a:t>Search Component</a:t>
          </a:r>
          <a:endParaRPr lang="zh-TW" altLang="en-US" dirty="0"/>
        </a:p>
      </dgm:t>
    </dgm:pt>
    <dgm:pt modelId="{69A3A17C-4EEA-4050-9B45-2932B5496377}" type="parTrans" cxnId="{287DD06E-1ED0-4183-981A-E43962703B36}">
      <dgm:prSet/>
      <dgm:spPr/>
      <dgm:t>
        <a:bodyPr/>
        <a:lstStyle/>
        <a:p>
          <a:endParaRPr lang="zh-TW" altLang="en-US"/>
        </a:p>
      </dgm:t>
    </dgm:pt>
    <dgm:pt modelId="{F319CA5C-2B62-40AF-A69C-0CED7D6ADAB1}" type="sibTrans" cxnId="{287DD06E-1ED0-4183-981A-E43962703B36}">
      <dgm:prSet/>
      <dgm:spPr/>
      <dgm:t>
        <a:bodyPr/>
        <a:lstStyle/>
        <a:p>
          <a:endParaRPr lang="zh-TW" altLang="en-US" dirty="0"/>
        </a:p>
      </dgm:t>
    </dgm:pt>
    <dgm:pt modelId="{31613CF6-12DF-4F51-85FF-E56D02151F75}">
      <dgm:prSet phldrT="[Text]"/>
      <dgm:spPr/>
      <dgm:t>
        <a:bodyPr/>
        <a:lstStyle/>
        <a:p>
          <a:r>
            <a:rPr lang="en-US" altLang="zh-TW" dirty="0" smtClean="0"/>
            <a:t>Index Files</a:t>
          </a:r>
          <a:endParaRPr lang="zh-TW" altLang="en-US" dirty="0"/>
        </a:p>
      </dgm:t>
    </dgm:pt>
    <dgm:pt modelId="{22A32AD6-ACF0-48F1-8E2A-D807999B09B8}" type="parTrans" cxnId="{E085A2DC-16C0-4948-AFB5-A032A2C75743}">
      <dgm:prSet/>
      <dgm:spPr/>
      <dgm:t>
        <a:bodyPr/>
        <a:lstStyle/>
        <a:p>
          <a:endParaRPr lang="zh-TW" altLang="en-US"/>
        </a:p>
      </dgm:t>
    </dgm:pt>
    <dgm:pt modelId="{600C81E1-D901-4B9A-8D6B-44FA3DD0B33B}" type="sibTrans" cxnId="{E085A2DC-16C0-4948-AFB5-A032A2C75743}">
      <dgm:prSet/>
      <dgm:spPr/>
      <dgm:t>
        <a:bodyPr/>
        <a:lstStyle/>
        <a:p>
          <a:endParaRPr lang="zh-TW" altLang="en-US" dirty="0">
            <a:solidFill>
              <a:schemeClr val="lt1"/>
            </a:solidFill>
          </a:endParaRPr>
        </a:p>
      </dgm:t>
    </dgm:pt>
    <dgm:pt modelId="{DDE70B29-5E3D-4B4B-9DEA-4241230FC25E}" type="pres">
      <dgm:prSet presAssocID="{379F8A70-D60E-46A7-99CF-6DE7A5C167C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DCB4CAE2-EEDF-4377-BCD9-B223334494C2}" type="pres">
      <dgm:prSet presAssocID="{F0F21988-4CF7-44B6-916F-BEF2FE4C670F}" presName="node" presStyleLbl="node1" presStyleIdx="0" presStyleCnt="3" custRadScaleRad="131079" custRadScaleInc="-6848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5CA242-57B4-4BD9-A414-82DE1963138F}" type="pres">
      <dgm:prSet presAssocID="{D0F2E608-52FB-4EDF-B1DD-85C7B1157B77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AD0D6517-8506-44CB-9474-4EA2240B6AE0}" type="pres">
      <dgm:prSet presAssocID="{D0F2E608-52FB-4EDF-B1DD-85C7B1157B77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5392A817-4347-4632-8CDD-063F9FB9865D}" type="pres">
      <dgm:prSet presAssocID="{F5F0ADA5-0C39-4B61-997F-AE694C3CEE72}" presName="node" presStyleLbl="node1" presStyleIdx="1" presStyleCnt="3" custRadScaleRad="128022" custRadScaleInc="-13417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DD53EB9-03DB-4B3D-86C1-680F688CE38F}" type="pres">
      <dgm:prSet presAssocID="{F319CA5C-2B62-40AF-A69C-0CED7D6ADAB1}" presName="sibTrans" presStyleLbl="sibTrans2D1" presStyleIdx="1" presStyleCnt="3" custAng="10808283" custScaleX="167561" custLinFactNeighborY="30744"/>
      <dgm:spPr>
        <a:prstGeom prst="leftArrow">
          <a:avLst/>
        </a:prstGeom>
      </dgm:spPr>
      <dgm:t>
        <a:bodyPr/>
        <a:lstStyle/>
        <a:p>
          <a:endParaRPr lang="zh-TW" altLang="en-US"/>
        </a:p>
      </dgm:t>
    </dgm:pt>
    <dgm:pt modelId="{F7CBE15B-B64E-46F9-94F0-DEEF042F28EC}" type="pres">
      <dgm:prSet presAssocID="{F319CA5C-2B62-40AF-A69C-0CED7D6ADAB1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74B6013E-B1C6-41EB-9FAD-0158069EA9E3}" type="pres">
      <dgm:prSet presAssocID="{31613CF6-12DF-4F51-85FF-E56D02151F75}" presName="node" presStyleLbl="node1" presStyleIdx="2" presStyleCnt="3" custRadScaleRad="49626" custRadScaleInc="-10786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2B9AE1C-0A15-4A0B-8A28-52368AEFC24F}" type="pres">
      <dgm:prSet presAssocID="{600C81E1-D901-4B9A-8D6B-44FA3DD0B33B}" presName="sibTrans" presStyleLbl="sibTrans2D1" presStyleIdx="2" presStyleCnt="3" custAng="5112880" custScaleX="57308" custScaleY="488661" custLinFactNeighborY="40765"/>
      <dgm:spPr>
        <a:prstGeom prst="downArrow">
          <a:avLst/>
        </a:prstGeom>
      </dgm:spPr>
      <dgm:t>
        <a:bodyPr/>
        <a:lstStyle/>
        <a:p>
          <a:endParaRPr lang="zh-TW" altLang="en-US"/>
        </a:p>
      </dgm:t>
    </dgm:pt>
    <dgm:pt modelId="{5F3B0BC5-E81D-4224-AFED-B71AAB79ECE0}" type="pres">
      <dgm:prSet presAssocID="{600C81E1-D901-4B9A-8D6B-44FA3DD0B33B}" presName="connectorText" presStyleLbl="sibTrans2D1" presStyleIdx="2" presStyleCnt="3"/>
      <dgm:spPr>
        <a:prstGeom prst="downArrow">
          <a:avLst/>
        </a:prstGeom>
      </dgm:spPr>
      <dgm:t>
        <a:bodyPr/>
        <a:lstStyle/>
        <a:p>
          <a:endParaRPr lang="zh-TW" altLang="en-US"/>
        </a:p>
      </dgm:t>
    </dgm:pt>
  </dgm:ptLst>
  <dgm:cxnLst>
    <dgm:cxn modelId="{6A4A4D37-474A-470B-A126-1ADBE6F43100}" type="presOf" srcId="{31613CF6-12DF-4F51-85FF-E56D02151F75}" destId="{74B6013E-B1C6-41EB-9FAD-0158069EA9E3}" srcOrd="0" destOrd="0" presId="urn:microsoft.com/office/officeart/2005/8/layout/cycle7"/>
    <dgm:cxn modelId="{7B345462-636A-40B4-A225-F76D68500A36}" type="presOf" srcId="{F0F21988-4CF7-44B6-916F-BEF2FE4C670F}" destId="{DCB4CAE2-EEDF-4377-BCD9-B223334494C2}" srcOrd="0" destOrd="0" presId="urn:microsoft.com/office/officeart/2005/8/layout/cycle7"/>
    <dgm:cxn modelId="{AD27C4F0-53FD-4035-ACE6-EF0909992E50}" srcId="{379F8A70-D60E-46A7-99CF-6DE7A5C167CC}" destId="{F0F21988-4CF7-44B6-916F-BEF2FE4C670F}" srcOrd="0" destOrd="0" parTransId="{BB9BB0DA-61C4-4B4B-8B3F-21244905546B}" sibTransId="{D0F2E608-52FB-4EDF-B1DD-85C7B1157B77}"/>
    <dgm:cxn modelId="{86935185-0CE0-484F-AD16-44579136036A}" type="presOf" srcId="{600C81E1-D901-4B9A-8D6B-44FA3DD0B33B}" destId="{5F3B0BC5-E81D-4224-AFED-B71AAB79ECE0}" srcOrd="1" destOrd="0" presId="urn:microsoft.com/office/officeart/2005/8/layout/cycle7"/>
    <dgm:cxn modelId="{AEDF4E3A-45F5-42FA-BE20-51B0EFB713B7}" type="presOf" srcId="{379F8A70-D60E-46A7-99CF-6DE7A5C167CC}" destId="{DDE70B29-5E3D-4B4B-9DEA-4241230FC25E}" srcOrd="0" destOrd="0" presId="urn:microsoft.com/office/officeart/2005/8/layout/cycle7"/>
    <dgm:cxn modelId="{F87C7D12-9474-4355-92FA-5B5C32FCC96D}" type="presOf" srcId="{600C81E1-D901-4B9A-8D6B-44FA3DD0B33B}" destId="{12B9AE1C-0A15-4A0B-8A28-52368AEFC24F}" srcOrd="0" destOrd="0" presId="urn:microsoft.com/office/officeart/2005/8/layout/cycle7"/>
    <dgm:cxn modelId="{100BE0FF-0627-4870-9D74-EBB198E5367A}" type="presOf" srcId="{F319CA5C-2B62-40AF-A69C-0CED7D6ADAB1}" destId="{F7CBE15B-B64E-46F9-94F0-DEEF042F28EC}" srcOrd="1" destOrd="0" presId="urn:microsoft.com/office/officeart/2005/8/layout/cycle7"/>
    <dgm:cxn modelId="{287DD06E-1ED0-4183-981A-E43962703B36}" srcId="{379F8A70-D60E-46A7-99CF-6DE7A5C167CC}" destId="{F5F0ADA5-0C39-4B61-997F-AE694C3CEE72}" srcOrd="1" destOrd="0" parTransId="{69A3A17C-4EEA-4050-9B45-2932B5496377}" sibTransId="{F319CA5C-2B62-40AF-A69C-0CED7D6ADAB1}"/>
    <dgm:cxn modelId="{A9A34B63-F237-483C-8D47-AA7F2AAE985B}" type="presOf" srcId="{F5F0ADA5-0C39-4B61-997F-AE694C3CEE72}" destId="{5392A817-4347-4632-8CDD-063F9FB9865D}" srcOrd="0" destOrd="0" presId="urn:microsoft.com/office/officeart/2005/8/layout/cycle7"/>
    <dgm:cxn modelId="{BC946DD0-3A61-416D-AC1B-49D27754B536}" type="presOf" srcId="{F319CA5C-2B62-40AF-A69C-0CED7D6ADAB1}" destId="{6DD53EB9-03DB-4B3D-86C1-680F688CE38F}" srcOrd="0" destOrd="0" presId="urn:microsoft.com/office/officeart/2005/8/layout/cycle7"/>
    <dgm:cxn modelId="{4AF18350-0530-4A8F-B611-703570BAE4D3}" type="presOf" srcId="{D0F2E608-52FB-4EDF-B1DD-85C7B1157B77}" destId="{AD0D6517-8506-44CB-9474-4EA2240B6AE0}" srcOrd="1" destOrd="0" presId="urn:microsoft.com/office/officeart/2005/8/layout/cycle7"/>
    <dgm:cxn modelId="{E085A2DC-16C0-4948-AFB5-A032A2C75743}" srcId="{379F8A70-D60E-46A7-99CF-6DE7A5C167CC}" destId="{31613CF6-12DF-4F51-85FF-E56D02151F75}" srcOrd="2" destOrd="0" parTransId="{22A32AD6-ACF0-48F1-8E2A-D807999B09B8}" sibTransId="{600C81E1-D901-4B9A-8D6B-44FA3DD0B33B}"/>
    <dgm:cxn modelId="{8CACB72B-B256-45C5-B471-3AF607266820}" type="presOf" srcId="{D0F2E608-52FB-4EDF-B1DD-85C7B1157B77}" destId="{C45CA242-57B4-4BD9-A414-82DE1963138F}" srcOrd="0" destOrd="0" presId="urn:microsoft.com/office/officeart/2005/8/layout/cycle7"/>
    <dgm:cxn modelId="{6ACE8736-9443-4FED-8853-88F8232D009A}" type="presParOf" srcId="{DDE70B29-5E3D-4B4B-9DEA-4241230FC25E}" destId="{DCB4CAE2-EEDF-4377-BCD9-B223334494C2}" srcOrd="0" destOrd="0" presId="urn:microsoft.com/office/officeart/2005/8/layout/cycle7"/>
    <dgm:cxn modelId="{305418E4-0763-4338-8148-B70FE5DA552D}" type="presParOf" srcId="{DDE70B29-5E3D-4B4B-9DEA-4241230FC25E}" destId="{C45CA242-57B4-4BD9-A414-82DE1963138F}" srcOrd="1" destOrd="0" presId="urn:microsoft.com/office/officeart/2005/8/layout/cycle7"/>
    <dgm:cxn modelId="{D1698FC2-7DBB-4596-8A9E-2DB45545C3C0}" type="presParOf" srcId="{C45CA242-57B4-4BD9-A414-82DE1963138F}" destId="{AD0D6517-8506-44CB-9474-4EA2240B6AE0}" srcOrd="0" destOrd="0" presId="urn:microsoft.com/office/officeart/2005/8/layout/cycle7"/>
    <dgm:cxn modelId="{10B3EABA-F95D-4986-923D-02475615BF05}" type="presParOf" srcId="{DDE70B29-5E3D-4B4B-9DEA-4241230FC25E}" destId="{5392A817-4347-4632-8CDD-063F9FB9865D}" srcOrd="2" destOrd="0" presId="urn:microsoft.com/office/officeart/2005/8/layout/cycle7"/>
    <dgm:cxn modelId="{652DD6C1-5903-4E13-9676-918A425E8881}" type="presParOf" srcId="{DDE70B29-5E3D-4B4B-9DEA-4241230FC25E}" destId="{6DD53EB9-03DB-4B3D-86C1-680F688CE38F}" srcOrd="3" destOrd="0" presId="urn:microsoft.com/office/officeart/2005/8/layout/cycle7"/>
    <dgm:cxn modelId="{3855467F-CB0E-4DCD-81DD-F960E1803DCB}" type="presParOf" srcId="{6DD53EB9-03DB-4B3D-86C1-680F688CE38F}" destId="{F7CBE15B-B64E-46F9-94F0-DEEF042F28EC}" srcOrd="0" destOrd="0" presId="urn:microsoft.com/office/officeart/2005/8/layout/cycle7"/>
    <dgm:cxn modelId="{4A81F563-0A00-4D91-B7CE-9802AE27D724}" type="presParOf" srcId="{DDE70B29-5E3D-4B4B-9DEA-4241230FC25E}" destId="{74B6013E-B1C6-41EB-9FAD-0158069EA9E3}" srcOrd="4" destOrd="0" presId="urn:microsoft.com/office/officeart/2005/8/layout/cycle7"/>
    <dgm:cxn modelId="{71F4670E-45A7-4E58-A4CF-3838CD1E2671}" type="presParOf" srcId="{DDE70B29-5E3D-4B4B-9DEA-4241230FC25E}" destId="{12B9AE1C-0A15-4A0B-8A28-52368AEFC24F}" srcOrd="5" destOrd="0" presId="urn:microsoft.com/office/officeart/2005/8/layout/cycle7"/>
    <dgm:cxn modelId="{02148B1B-BB47-4719-BD6D-D308CB6EB54E}" type="presParOf" srcId="{12B9AE1C-0A15-4A0B-8A28-52368AEFC24F}" destId="{5F3B0BC5-E81D-4224-AFED-B71AAB79ECE0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3C8BD-65F3-4ED7-826F-AA64B73AB232}">
      <dsp:nvSpPr>
        <dsp:cNvPr id="0" name=""/>
        <dsp:cNvSpPr/>
      </dsp:nvSpPr>
      <dsp:spPr>
        <a:xfrm>
          <a:off x="2336" y="2253"/>
          <a:ext cx="6496735" cy="1047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500" kern="1200" dirty="0" smtClean="0"/>
            <a:t>Various file formats</a:t>
          </a:r>
          <a:endParaRPr lang="zh-TW" altLang="en-US" sz="4500" kern="1200" dirty="0"/>
        </a:p>
      </dsp:txBody>
      <dsp:txXfrm>
        <a:off x="33023" y="32940"/>
        <a:ext cx="6435361" cy="986359"/>
      </dsp:txXfrm>
    </dsp:sp>
    <dsp:sp modelId="{BF99E014-542B-4CBA-89AD-B3B8BA120EF2}">
      <dsp:nvSpPr>
        <dsp:cNvPr id="0" name=""/>
        <dsp:cNvSpPr/>
      </dsp:nvSpPr>
      <dsp:spPr>
        <a:xfrm>
          <a:off x="2336" y="1163050"/>
          <a:ext cx="2050737" cy="1047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500" kern="1200" dirty="0" smtClean="0"/>
            <a:t>HTML</a:t>
          </a:r>
          <a:endParaRPr lang="zh-TW" altLang="en-US" sz="4500" kern="1200" dirty="0"/>
        </a:p>
      </dsp:txBody>
      <dsp:txXfrm>
        <a:off x="33023" y="1193737"/>
        <a:ext cx="1989363" cy="986359"/>
      </dsp:txXfrm>
    </dsp:sp>
    <dsp:sp modelId="{1436A8BF-EC68-484A-80C4-240EB40D2FF9}">
      <dsp:nvSpPr>
        <dsp:cNvPr id="0" name=""/>
        <dsp:cNvSpPr/>
      </dsp:nvSpPr>
      <dsp:spPr>
        <a:xfrm>
          <a:off x="2336" y="2323848"/>
          <a:ext cx="2050737" cy="1047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300" kern="1200" dirty="0" smtClean="0"/>
            <a:t>Text Files</a:t>
          </a:r>
          <a:endParaRPr lang="zh-TW" altLang="en-US" sz="3300" kern="1200" dirty="0"/>
        </a:p>
      </dsp:txBody>
      <dsp:txXfrm>
        <a:off x="33023" y="2354535"/>
        <a:ext cx="1989363" cy="986359"/>
      </dsp:txXfrm>
    </dsp:sp>
    <dsp:sp modelId="{B5E136D0-BA0A-43AC-9D35-15ECCB79C9F8}">
      <dsp:nvSpPr>
        <dsp:cNvPr id="0" name=""/>
        <dsp:cNvSpPr/>
      </dsp:nvSpPr>
      <dsp:spPr>
        <a:xfrm>
          <a:off x="2225335" y="1163050"/>
          <a:ext cx="2050737" cy="1047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500" kern="1200" dirty="0" smtClean="0"/>
            <a:t>Word</a:t>
          </a:r>
          <a:endParaRPr lang="zh-TW" altLang="en-US" sz="4500" kern="1200" dirty="0"/>
        </a:p>
      </dsp:txBody>
      <dsp:txXfrm>
        <a:off x="2256022" y="1193737"/>
        <a:ext cx="1989363" cy="986359"/>
      </dsp:txXfrm>
    </dsp:sp>
    <dsp:sp modelId="{B82E1619-3BB7-4255-9500-C9EF3D426616}">
      <dsp:nvSpPr>
        <dsp:cNvPr id="0" name=""/>
        <dsp:cNvSpPr/>
      </dsp:nvSpPr>
      <dsp:spPr>
        <a:xfrm>
          <a:off x="2225335" y="2323848"/>
          <a:ext cx="2050737" cy="1047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300" kern="1200" dirty="0" smtClean="0"/>
            <a:t>PDF</a:t>
          </a:r>
          <a:endParaRPr lang="zh-TW" altLang="en-US" sz="3300" kern="1200" dirty="0"/>
        </a:p>
      </dsp:txBody>
      <dsp:txXfrm>
        <a:off x="2256022" y="2354535"/>
        <a:ext cx="1989363" cy="986359"/>
      </dsp:txXfrm>
    </dsp:sp>
    <dsp:sp modelId="{FFA66EC3-0D9C-4EB6-B68D-C4A3AA8A4034}">
      <dsp:nvSpPr>
        <dsp:cNvPr id="0" name=""/>
        <dsp:cNvSpPr/>
      </dsp:nvSpPr>
      <dsp:spPr>
        <a:xfrm>
          <a:off x="4448334" y="1163050"/>
          <a:ext cx="2050737" cy="1047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500" kern="1200" dirty="0" smtClean="0"/>
            <a:t>PPT</a:t>
          </a:r>
          <a:endParaRPr lang="zh-TW" altLang="en-US" sz="4500" kern="1200" dirty="0"/>
        </a:p>
      </dsp:txBody>
      <dsp:txXfrm>
        <a:off x="4479021" y="1193737"/>
        <a:ext cx="1989363" cy="9863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B4CAE2-EEDF-4377-BCD9-B223334494C2}">
      <dsp:nvSpPr>
        <dsp:cNvPr id="0" name=""/>
        <dsp:cNvSpPr/>
      </dsp:nvSpPr>
      <dsp:spPr>
        <a:xfrm>
          <a:off x="710331" y="23627"/>
          <a:ext cx="1956792" cy="9783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smtClean="0"/>
            <a:t>Indexing Component</a:t>
          </a:r>
          <a:endParaRPr lang="zh-TW" altLang="en-US" sz="2200" kern="1200" dirty="0"/>
        </a:p>
      </dsp:txBody>
      <dsp:txXfrm>
        <a:off x="738987" y="52283"/>
        <a:ext cx="1899480" cy="921084"/>
      </dsp:txXfrm>
    </dsp:sp>
    <dsp:sp modelId="{C45CA242-57B4-4BD9-A414-82DE1963138F}">
      <dsp:nvSpPr>
        <dsp:cNvPr id="0" name=""/>
        <dsp:cNvSpPr/>
      </dsp:nvSpPr>
      <dsp:spPr>
        <a:xfrm rot="25">
          <a:off x="2784015" y="341617"/>
          <a:ext cx="935138" cy="342438"/>
        </a:xfrm>
        <a:prstGeom prst="left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2886746" y="410105"/>
        <a:ext cx="729676" cy="205462"/>
      </dsp:txXfrm>
    </dsp:sp>
    <dsp:sp modelId="{5392A817-4347-4632-8CDD-063F9FB9865D}">
      <dsp:nvSpPr>
        <dsp:cNvPr id="0" name=""/>
        <dsp:cNvSpPr/>
      </dsp:nvSpPr>
      <dsp:spPr>
        <a:xfrm>
          <a:off x="3836045" y="23649"/>
          <a:ext cx="1956792" cy="9783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smtClean="0"/>
            <a:t>Search Component</a:t>
          </a:r>
          <a:endParaRPr lang="zh-TW" altLang="en-US" sz="2200" kern="1200" dirty="0"/>
        </a:p>
      </dsp:txBody>
      <dsp:txXfrm>
        <a:off x="3864701" y="52305"/>
        <a:ext cx="1899480" cy="921084"/>
      </dsp:txXfrm>
    </dsp:sp>
    <dsp:sp modelId="{6DD53EB9-03DB-4B3D-86C1-680F688CE38F}">
      <dsp:nvSpPr>
        <dsp:cNvPr id="0" name=""/>
        <dsp:cNvSpPr/>
      </dsp:nvSpPr>
      <dsp:spPr>
        <a:xfrm rot="17861450">
          <a:off x="3309662" y="1829433"/>
          <a:ext cx="1566926" cy="342438"/>
        </a:xfrm>
        <a:prstGeom prst="lef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 dirty="0"/>
        </a:p>
      </dsp:txBody>
      <dsp:txXfrm rot="10800000">
        <a:off x="3412393" y="1897921"/>
        <a:ext cx="1361464" cy="205462"/>
      </dsp:txXfrm>
    </dsp:sp>
    <dsp:sp modelId="{74B6013E-B1C6-41EB-9FAD-0158069EA9E3}">
      <dsp:nvSpPr>
        <dsp:cNvPr id="0" name=""/>
        <dsp:cNvSpPr/>
      </dsp:nvSpPr>
      <dsp:spPr>
        <a:xfrm>
          <a:off x="2393413" y="2788700"/>
          <a:ext cx="1956792" cy="9783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smtClean="0"/>
            <a:t>Index Files</a:t>
          </a:r>
          <a:endParaRPr lang="zh-TW" altLang="en-US" sz="2200" kern="1200" dirty="0"/>
        </a:p>
      </dsp:txBody>
      <dsp:txXfrm>
        <a:off x="2422069" y="2817356"/>
        <a:ext cx="1899480" cy="921084"/>
      </dsp:txXfrm>
    </dsp:sp>
    <dsp:sp modelId="{12B9AE1C-0A15-4A0B-8A28-52368AEFC24F}">
      <dsp:nvSpPr>
        <dsp:cNvPr id="0" name=""/>
        <dsp:cNvSpPr/>
      </dsp:nvSpPr>
      <dsp:spPr>
        <a:xfrm rot="19433164">
          <a:off x="2262313" y="1198274"/>
          <a:ext cx="535908" cy="1673364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 dirty="0">
            <a:solidFill>
              <a:schemeClr val="lt1"/>
            </a:solidFill>
          </a:endParaRPr>
        </a:p>
      </dsp:txBody>
      <dsp:txXfrm rot="10800000">
        <a:off x="2356807" y="1211146"/>
        <a:ext cx="267954" cy="15393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5C2350-1C15-4002-8D35-A28EA1D13CE5}" type="datetimeFigureOut">
              <a:rPr lang="zh-TW" altLang="en-US" smtClean="0"/>
              <a:t>2014/11/3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B4ACD-2459-44F5-A235-A863AD99D8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57518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9F08E-4F99-4FD2-975F-BEF52BFBDAF9}" type="datetimeFigureOut">
              <a:rPr lang="en-US" smtClean="0"/>
              <a:t>11/3/2014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90485-A250-451A-A5EE-FD1DB54F8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99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90485-A250-451A-A5EE-FD1DB54F84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15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90485-A250-451A-A5EE-FD1DB54F84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87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Relevance ranking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Integrates different data source (web page, email, files,  database, etc.)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90485-A250-451A-A5EE-FD1DB54F84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86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90485-A250-451A-A5EE-FD1DB54F84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67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90485-A250-451A-A5EE-FD1DB54F84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16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90485-A250-451A-A5EE-FD1DB54F840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78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#A Activates version-dependent features in Lucene </a:t>
            </a:r>
          </a:p>
          <a:p>
            <a:r>
              <a:rPr lang="en-US" altLang="zh-TW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#B Lib directives indicate where Solr can find JAR files for extensions</a:t>
            </a:r>
          </a:p>
          <a:p>
            <a:r>
              <a:rPr lang="en-US" altLang="zh-TW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#C Index management settings</a:t>
            </a:r>
          </a:p>
          <a:p>
            <a:r>
              <a:rPr lang="en-US" altLang="zh-TW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#D Enables JMX instrumentation of Solr </a:t>
            </a:r>
            <a:r>
              <a:rPr lang="en-US" altLang="zh-TW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MBeans</a:t>
            </a:r>
            <a:endParaRPr lang="en-US" altLang="zh-TW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#E Update handler for indexing documents</a:t>
            </a:r>
          </a:p>
          <a:p>
            <a:r>
              <a:rPr lang="en-US" altLang="zh-TW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#F Cache-management settings</a:t>
            </a:r>
          </a:p>
          <a:p>
            <a:r>
              <a:rPr lang="en-US" altLang="zh-TW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#G Register event handlers for searcher events, for example, queries to execute to warm new searchers</a:t>
            </a:r>
          </a:p>
          <a:p>
            <a:r>
              <a:rPr lang="en-US" altLang="zh-TW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#H Unified request dispatcher</a:t>
            </a:r>
          </a:p>
          <a:p>
            <a:r>
              <a:rPr lang="en-US" altLang="zh-TW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#I Request handler to process queries using a chain of search components</a:t>
            </a:r>
          </a:p>
          <a:p>
            <a:r>
              <a:rPr lang="en-US" altLang="zh-TW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#J Example search component for doing spell correction on queries</a:t>
            </a:r>
          </a:p>
          <a:p>
            <a:r>
              <a:rPr lang="en-US" altLang="zh-TW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#K Extends indexing behavior using update-request processors, such as language detection</a:t>
            </a:r>
          </a:p>
          <a:p>
            <a:r>
              <a:rPr lang="en-US" altLang="zh-TW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#L Formats the response as JSON</a:t>
            </a:r>
          </a:p>
          <a:p>
            <a:r>
              <a:rPr lang="en-US" altLang="zh-TW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#M Declares a custom function for boosting, ranking, or sorting documents</a:t>
            </a:r>
          </a:p>
          <a:p>
            <a:r>
              <a:rPr lang="en-US" altLang="zh-TW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#N Transforms result documents</a:t>
            </a: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90485-A250-451A-A5EE-FD1DB54F840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8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98B8D-8BA5-450E-8FC0-E9EC268F4427}" type="datetime1">
              <a:rPr lang="zh-TW" altLang="en-US" smtClean="0"/>
              <a:t>2014/11/3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50F08474-7217-43FB-B7E8-1994F47ED0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5393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8085F-8098-4538-8948-352A3E1C2B84}" type="datetime1">
              <a:rPr lang="zh-TW" altLang="en-US" smtClean="0"/>
              <a:t>2014/11/3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50F08474-7217-43FB-B7E8-1994F47ED0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168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1622-2446-46D2-AB60-3D59AFCA553C}" type="datetime1">
              <a:rPr lang="zh-TW" altLang="en-US" smtClean="0"/>
              <a:t>2014/11/3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50F08474-7217-43FB-B7E8-1994F47ED0A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6748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BA13-12C4-4FFD-A6E6-E52811BDF8D5}" type="datetime1">
              <a:rPr lang="zh-TW" altLang="en-US" smtClean="0"/>
              <a:t>2014/11/3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50F08474-7217-43FB-B7E8-1994F47ED0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5873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04219-BC94-445A-BF3B-25B804C4BA69}" type="datetime1">
              <a:rPr lang="zh-TW" altLang="en-US" smtClean="0"/>
              <a:t>2014/11/3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50F08474-7217-43FB-B7E8-1994F47ED0A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2436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8E8F-38DE-4BB1-B33B-F3A27CD61D39}" type="datetime1">
              <a:rPr lang="zh-TW" altLang="en-US" smtClean="0"/>
              <a:t>2014/11/3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50F08474-7217-43FB-B7E8-1994F47ED0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62740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45A4F-5D4E-4278-8499-A06DE491AEAC}" type="datetime1">
              <a:rPr lang="zh-TW" altLang="en-US" smtClean="0"/>
              <a:t>2014/11/3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2601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A395-CBE1-41A9-AC1F-ADB2F1B42F6D}" type="datetime1">
              <a:rPr lang="zh-TW" altLang="en-US" smtClean="0"/>
              <a:t>2014/11/3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2614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0369-3851-42ED-A352-2BA68A846244}" type="datetime1">
              <a:rPr lang="zh-TW" altLang="en-US" smtClean="0"/>
              <a:t>2014/11/3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43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F4C7D-DF12-4CAA-A1FC-F43706C1F44E}" type="datetime1">
              <a:rPr lang="zh-TW" altLang="en-US" smtClean="0"/>
              <a:t>2014/11/3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50F08474-7217-43FB-B7E8-1994F47ED0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297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EB16D-FD0A-4022-A96A-76F16FFD3125}" type="datetime1">
              <a:rPr lang="zh-TW" altLang="en-US" smtClean="0"/>
              <a:t>2014/11/3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50F08474-7217-43FB-B7E8-1994F47ED0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86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C5D3E-F79A-4370-8AE8-58A5622FA09C}" type="datetime1">
              <a:rPr lang="zh-TW" altLang="en-US" smtClean="0"/>
              <a:t>2014/11/3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50F08474-7217-43FB-B7E8-1994F47ED0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827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149D2-A119-40A5-9136-58C49F210F3C}" type="datetime1">
              <a:rPr lang="zh-TW" altLang="en-US" smtClean="0"/>
              <a:t>2014/11/3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523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D069-F507-4A7D-A0DA-D649097F0A77}" type="datetime1">
              <a:rPr lang="zh-TW" altLang="en-US" smtClean="0"/>
              <a:t>2014/11/3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072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0033A-72E9-4AF0-92E3-8495B86BDD64}" type="datetime1">
              <a:rPr lang="zh-TW" altLang="en-US" smtClean="0"/>
              <a:t>2014/11/3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7216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C1C4A-67D8-4C8C-86E0-30E671756907}" type="datetime1">
              <a:rPr lang="zh-TW" altLang="en-US" smtClean="0"/>
              <a:t>2014/11/3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50F08474-7217-43FB-B7E8-1994F47ED0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8379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8DBAA-D233-468A-B314-8A5EC753DF5D}" type="datetime1">
              <a:rPr lang="zh-TW" altLang="en-US" smtClean="0"/>
              <a:t>2014/11/3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0F08474-7217-43FB-B7E8-1994F47ED0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502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lucene.sourceforge.net/talks/pisa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ucenetutorial.com/lucene-query-syntax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ucene.apache.org/core/3_5_0/queryparsersyntax.htm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://www.amazon.com/Solr-Action-Trey-Grainger/dp/1617291021/ref=sr_1_1?ie=UTF8&amp;qid=1415023662&amp;sr=8-1&amp;keywords=solr+in+action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apache.org/solr/AnalyzersTokenizersTokenFilters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763688" y="1844824"/>
            <a:ext cx="6600451" cy="2262781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Day 1 - </a:t>
            </a:r>
            <a:br>
              <a:rPr lang="en-US" sz="4800" b="1" dirty="0" smtClean="0"/>
            </a:br>
            <a:r>
              <a:rPr lang="en-US" sz="4800" b="1" dirty="0" smtClean="0"/>
              <a:t>Introduction to </a:t>
            </a:r>
            <a:r>
              <a:rPr lang="en-US" altLang="zh-TW" sz="4800" b="1" dirty="0" smtClean="0"/>
              <a:t>Lucene/</a:t>
            </a:r>
            <a:r>
              <a:rPr lang="en-US" sz="4800" b="1" dirty="0" smtClean="0"/>
              <a:t>Solr</a:t>
            </a:r>
            <a:endParaRPr lang="en-US" sz="4800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19672" y="4437112"/>
            <a:ext cx="5896744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Core Tech </a:t>
            </a:r>
            <a:r>
              <a:rPr lang="en-US" sz="2400" smtClean="0"/>
              <a:t>@Trend Micro</a:t>
            </a:r>
            <a:endParaRPr lang="en-US" sz="2400" dirty="0" smtClean="0"/>
          </a:p>
          <a:p>
            <a:r>
              <a:rPr lang="zh-TW" altLang="en-US" sz="2400" dirty="0" smtClean="0"/>
              <a:t>吳</a:t>
            </a:r>
            <a:r>
              <a:rPr lang="zh-TW" altLang="en-US" sz="2400" dirty="0"/>
              <a:t>奕</a:t>
            </a:r>
            <a:r>
              <a:rPr lang="zh-TW" altLang="en-US" sz="2400" dirty="0" smtClean="0"/>
              <a:t>慶 </a:t>
            </a:r>
            <a:r>
              <a:rPr lang="en-US" altLang="zh-TW" sz="2400" dirty="0" smtClean="0"/>
              <a:t>YI-CHING WU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5417352"/>
            <a:ext cx="3267331" cy="132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6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8" y="620688"/>
            <a:ext cx="7283152" cy="566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3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And now the search component</a:t>
            </a:r>
            <a:endParaRPr lang="zh-TW" alt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03717" y="2131701"/>
            <a:ext cx="3228967" cy="3777283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55976" y="2131701"/>
            <a:ext cx="4522789" cy="320621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301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0" y="1327910"/>
            <a:ext cx="7785328" cy="54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9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a search engine?</a:t>
            </a:r>
            <a:endParaRPr lang="zh-TW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7163954"/>
              </p:ext>
            </p:extLst>
          </p:nvPr>
        </p:nvGraphicFramePr>
        <p:xfrm>
          <a:off x="1943100" y="2133600"/>
          <a:ext cx="65913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13" name="Rectangle 12"/>
          <p:cNvSpPr/>
          <p:nvPr/>
        </p:nvSpPr>
        <p:spPr>
          <a:xfrm flipH="1">
            <a:off x="5508104" y="2708920"/>
            <a:ext cx="10281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Users</a:t>
            </a:r>
            <a:endParaRPr lang="en-US" altLang="zh-TW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2267744" y="2689756"/>
            <a:ext cx="10281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</a:t>
            </a:r>
            <a:endParaRPr lang="en-US" altLang="zh-TW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81835" y="3933056"/>
            <a:ext cx="1128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Is Indexed</a:t>
            </a:r>
            <a:endParaRPr lang="zh-TW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65835" y="3267637"/>
            <a:ext cx="1258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/>
              <a:t>Sends </a:t>
            </a:r>
          </a:p>
          <a:p>
            <a:r>
              <a:rPr lang="en-US" altLang="zh-TW" sz="1600" dirty="0" smtClean="0"/>
              <a:t>search query</a:t>
            </a:r>
            <a:endParaRPr lang="zh-TW" altLang="en-US" sz="1600" dirty="0"/>
          </a:p>
        </p:txBody>
      </p:sp>
      <p:sp>
        <p:nvSpPr>
          <p:cNvPr id="18" name="Down Arrow 17"/>
          <p:cNvSpPr/>
          <p:nvPr/>
        </p:nvSpPr>
        <p:spPr>
          <a:xfrm rot="12442930">
            <a:off x="5821393" y="3145810"/>
            <a:ext cx="471735" cy="1808418"/>
          </a:xfrm>
          <a:prstGeom prst="downArrow">
            <a:avLst/>
          </a:prstGeom>
          <a:solidFill>
            <a:srgbClr val="B2C1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022195" y="3906281"/>
            <a:ext cx="1422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Receives</a:t>
            </a:r>
            <a:r>
              <a:rPr lang="en-US" altLang="zh-TW" dirty="0" smtClean="0"/>
              <a:t> </a:t>
            </a:r>
            <a:r>
              <a:rPr lang="en-US" altLang="zh-TW" sz="1600" dirty="0"/>
              <a:t>search</a:t>
            </a:r>
            <a:r>
              <a:rPr lang="en-US" altLang="zh-TW" dirty="0" smtClean="0"/>
              <a:t> </a:t>
            </a:r>
            <a:r>
              <a:rPr lang="en-US" altLang="zh-TW" sz="1600" dirty="0"/>
              <a:t>results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1521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Introducing Lucene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Created by Doug Cutting</a:t>
            </a:r>
          </a:p>
          <a:p>
            <a:r>
              <a:rPr lang="en-US" altLang="zh-TW" dirty="0" smtClean="0"/>
              <a:t>Not a application but is a </a:t>
            </a:r>
            <a:r>
              <a:rPr lang="en-US" altLang="zh-TW" b="1" i="1" dirty="0" smtClean="0"/>
              <a:t>Full-text search library</a:t>
            </a:r>
            <a:r>
              <a:rPr lang="en-US" altLang="zh-TW" dirty="0" smtClean="0"/>
              <a:t> (Java language)</a:t>
            </a:r>
          </a:p>
          <a:p>
            <a:r>
              <a:rPr lang="en-US" altLang="zh-TW" dirty="0" smtClean="0"/>
              <a:t>Open source project (Since 2000.3~)</a:t>
            </a:r>
          </a:p>
          <a:p>
            <a:r>
              <a:rPr lang="en-US" altLang="zh-TW" dirty="0" smtClean="0"/>
              <a:t>Mature</a:t>
            </a:r>
          </a:p>
          <a:p>
            <a:r>
              <a:rPr lang="en-US" altLang="zh-TW" dirty="0" smtClean="0"/>
              <a:t>Easy to learn API</a:t>
            </a:r>
          </a:p>
          <a:p>
            <a:r>
              <a:rPr lang="en-US" altLang="zh-TW" dirty="0" smtClean="0"/>
              <a:t>Store its index as files on disk</a:t>
            </a:r>
          </a:p>
          <a:p>
            <a:r>
              <a:rPr lang="en-US" altLang="zh-TW" i="1" dirty="0" smtClean="0"/>
              <a:t>No Web Crawler</a:t>
            </a:r>
          </a:p>
          <a:p>
            <a:r>
              <a:rPr lang="en-US" altLang="zh-TW" dirty="0">
                <a:hlinkClick r:id="rId2"/>
              </a:rPr>
              <a:t>http://lucene.sourceforge.net/talks/pisa/</a:t>
            </a:r>
            <a:endParaRPr lang="en-US" altLang="zh-TW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320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Typical search application</a:t>
            </a:r>
            <a:endParaRPr lang="zh-TW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6206" y="1663262"/>
            <a:ext cx="7438194" cy="42365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79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Search?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If you want to find a word in a book : how do you do it?</a:t>
            </a:r>
          </a:p>
          <a:p>
            <a:pPr lvl="1"/>
            <a:r>
              <a:rPr lang="en-US" altLang="zh-TW" dirty="0" smtClean="0"/>
              <a:t>Naïve approach : linear-search</a:t>
            </a:r>
          </a:p>
          <a:p>
            <a:pPr lvl="2"/>
            <a:r>
              <a:rPr lang="en-US" altLang="zh-TW" dirty="0" smtClean="0"/>
              <a:t>O(n) : slow</a:t>
            </a:r>
          </a:p>
          <a:p>
            <a:pPr lvl="1"/>
            <a:r>
              <a:rPr lang="en-US" altLang="zh-TW" dirty="0" smtClean="0"/>
              <a:t>Inverter index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25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Inverter index</a:t>
            </a:r>
            <a:endParaRPr lang="zh-TW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664" y="1628800"/>
            <a:ext cx="6336704" cy="502862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139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Indexing with Lucene</a:t>
            </a:r>
            <a:endParaRPr lang="zh-TW" alt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3568" y="1628800"/>
            <a:ext cx="8023172" cy="42623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824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Fields of Lucene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412776"/>
            <a:ext cx="7562801" cy="4498446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b="1" dirty="0" smtClean="0"/>
              <a:t>Indexed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/>
              <a:t>Put the content in the inverter index</a:t>
            </a:r>
          </a:p>
          <a:p>
            <a:r>
              <a:rPr lang="en-US" altLang="zh-TW" b="1" dirty="0" smtClean="0"/>
              <a:t>Analyzed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Split the content into terms to be added to the inverter index. Normalized terms</a:t>
            </a:r>
          </a:p>
          <a:p>
            <a:r>
              <a:rPr lang="en-US" altLang="zh-TW" b="1" dirty="0" smtClean="0"/>
              <a:t>Stored </a:t>
            </a:r>
            <a:endParaRPr lang="en-US" altLang="zh-TW" dirty="0"/>
          </a:p>
          <a:p>
            <a:pPr lvl="1"/>
            <a:r>
              <a:rPr lang="en-US" altLang="zh-TW" dirty="0" smtClean="0"/>
              <a:t>Keep the original content on disk </a:t>
            </a:r>
          </a:p>
          <a:p>
            <a:r>
              <a:rPr lang="en-US" altLang="zh-TW" b="1" dirty="0" smtClean="0"/>
              <a:t>Multivalued </a:t>
            </a:r>
          </a:p>
          <a:p>
            <a:pPr lvl="1"/>
            <a:r>
              <a:rPr lang="en-US" altLang="zh-TW" dirty="0" smtClean="0"/>
              <a:t>Repeat the same field multiple times in the same document with different values</a:t>
            </a:r>
          </a:p>
          <a:p>
            <a:r>
              <a:rPr lang="en-US" altLang="zh-TW" b="1" dirty="0" err="1" smtClean="0"/>
              <a:t>OmitNorm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Index time field boost setting</a:t>
            </a:r>
          </a:p>
          <a:p>
            <a:r>
              <a:rPr lang="en-US" altLang="zh-TW" b="1" dirty="0" err="1" smtClean="0"/>
              <a:t>TermVector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WITH_POSITIONS_OFFSETS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781" y="5157193"/>
            <a:ext cx="3765821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6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search engine?</a:t>
            </a:r>
          </a:p>
          <a:p>
            <a:r>
              <a:rPr lang="en-US" dirty="0" smtClean="0"/>
              <a:t>Introduction Lucene and Solr?</a:t>
            </a:r>
          </a:p>
          <a:p>
            <a:r>
              <a:rPr lang="en-US" dirty="0" smtClean="0"/>
              <a:t>Advantages of </a:t>
            </a:r>
            <a:r>
              <a:rPr lang="en-US" altLang="zh-TW" dirty="0" smtClean="0"/>
              <a:t>Solr</a:t>
            </a:r>
          </a:p>
          <a:p>
            <a:r>
              <a:rPr lang="en-US" altLang="zh-TW" dirty="0" smtClean="0"/>
              <a:t>Solr Architecture </a:t>
            </a:r>
          </a:p>
          <a:p>
            <a:r>
              <a:rPr lang="en-US" altLang="zh-TW" dirty="0" smtClean="0"/>
              <a:t>Query Syntax</a:t>
            </a:r>
          </a:p>
          <a:p>
            <a:r>
              <a:rPr lang="en-US" altLang="zh-TW" dirty="0" smtClean="0"/>
              <a:t>Setup Solr </a:t>
            </a:r>
            <a:r>
              <a:rPr lang="en-US" altLang="zh-TW" dirty="0"/>
              <a:t>Configuration </a:t>
            </a:r>
            <a:r>
              <a:rPr lang="en-US" altLang="zh-TW" dirty="0" smtClean="0"/>
              <a:t>files</a:t>
            </a:r>
          </a:p>
          <a:p>
            <a:r>
              <a:rPr lang="en-US" altLang="zh-TW" dirty="0" smtClean="0"/>
              <a:t>Working with Solr : Feed data ,query data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148064" y="29969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109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Analyzer</a:t>
            </a:r>
            <a:endParaRPr lang="zh-TW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526" y="1480035"/>
            <a:ext cx="7062841" cy="39699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195736" y="3140968"/>
            <a:ext cx="1769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>
                <a:solidFill>
                  <a:srgbClr val="FF0000"/>
                </a:solidFill>
              </a:rPr>
              <a:t>PerFieldAnalyzerWrapper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26" y="5464963"/>
            <a:ext cx="6904762" cy="1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1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Analyzer</a:t>
            </a:r>
            <a:endParaRPr lang="zh-TW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342" y="1905001"/>
            <a:ext cx="7595058" cy="374103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41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Analyzer</a:t>
            </a:r>
            <a:endParaRPr lang="zh-TW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8939" y="2060848"/>
            <a:ext cx="7285461" cy="358242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431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Custom Analyzers</a:t>
            </a:r>
            <a:endParaRPr lang="zh-TW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716" y="2156563"/>
            <a:ext cx="7296675" cy="41856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147" y="1568430"/>
            <a:ext cx="4866667" cy="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0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Query with Lucene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600200"/>
            <a:ext cx="8280920" cy="4525963"/>
          </a:xfrm>
        </p:spPr>
        <p:txBody>
          <a:bodyPr/>
          <a:lstStyle/>
          <a:p>
            <a:r>
              <a:rPr lang="en-US" altLang="zh-TW" dirty="0" smtClean="0"/>
              <a:t>Ask Lucene “What documents contain this words?”</a:t>
            </a:r>
          </a:p>
          <a:p>
            <a:r>
              <a:rPr lang="en-US" altLang="zh-TW" dirty="0" smtClean="0"/>
              <a:t>Lucene applied an Analyzer to each word queried.</a:t>
            </a:r>
          </a:p>
          <a:p>
            <a:r>
              <a:rPr lang="en-US" altLang="zh-TW" dirty="0" smtClean="0"/>
              <a:t>Query can be programmatically build powerful Query Syntax.</a:t>
            </a: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31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Query Code</a:t>
            </a:r>
            <a:endParaRPr lang="zh-TW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757372"/>
            <a:ext cx="8051913" cy="136167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9552" y="5085184"/>
            <a:ext cx="60285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Query Syntax :</a:t>
            </a:r>
          </a:p>
          <a:p>
            <a:r>
              <a:rPr lang="en-US" altLang="zh-TW" dirty="0">
                <a:hlinkClick r:id="rId3"/>
              </a:rPr>
              <a:t>http://</a:t>
            </a:r>
            <a:r>
              <a:rPr lang="en-US" altLang="zh-TW" dirty="0" smtClean="0">
                <a:hlinkClick r:id="rId3"/>
              </a:rPr>
              <a:t>www.lucenetutorial.com/lucene-query-syntax.html</a:t>
            </a:r>
            <a:endParaRPr lang="en-US" altLang="zh-TW" dirty="0" smtClean="0"/>
          </a:p>
          <a:p>
            <a:r>
              <a:rPr lang="en-US" altLang="zh-TW" dirty="0">
                <a:hlinkClick r:id="rId4"/>
              </a:rPr>
              <a:t>http://lucene.apache.org/core/3_5_0/queryparsersyntax.html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776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Luke for Lucene Index</a:t>
            </a:r>
            <a:endParaRPr lang="zh-TW" altLang="en-US" dirty="0"/>
          </a:p>
        </p:txBody>
      </p:sp>
      <p:pic>
        <p:nvPicPr>
          <p:cNvPr id="2050" name="Picture 2" descr="/wiki/img/overview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9632" y="1290189"/>
            <a:ext cx="6984776" cy="543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709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Relevancy scoring</a:t>
            </a:r>
            <a:endParaRPr lang="zh-TW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2276872"/>
            <a:ext cx="483488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N dimension vectors for documents and queries</a:t>
            </a:r>
          </a:p>
          <a:p>
            <a:r>
              <a:rPr lang="en-US" altLang="zh-TW" dirty="0" smtClean="0"/>
              <a:t>Score represents how close the vectors are</a:t>
            </a:r>
          </a:p>
          <a:p>
            <a:r>
              <a:rPr lang="en-US" altLang="zh-TW" dirty="0" smtClean="0"/>
              <a:t>TF-IDF(term-frequency-inverse document frequency)</a:t>
            </a:r>
          </a:p>
          <a:p>
            <a:r>
              <a:rPr lang="en-US" altLang="zh-TW" dirty="0" smtClean="0"/>
              <a:t>Document with many of the search terms are scored higher</a:t>
            </a:r>
          </a:p>
          <a:p>
            <a:r>
              <a:rPr lang="en-US" altLang="zh-TW" dirty="0" smtClean="0"/>
              <a:t>Smaller documents are scored higher</a:t>
            </a:r>
            <a:endParaRPr lang="zh-TW" alt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92080" y="3003258"/>
            <a:ext cx="3513209" cy="20100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1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Default Similarity Scoring </a:t>
            </a:r>
            <a:r>
              <a:rPr lang="en-US" altLang="zh-TW" dirty="0"/>
              <a:t>A</a:t>
            </a:r>
            <a:r>
              <a:rPr lang="en-US" altLang="zh-TW" dirty="0" smtClean="0"/>
              <a:t>lgorithm  </a:t>
            </a:r>
            <a:endParaRPr lang="zh-TW" alt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664" y="1988840"/>
            <a:ext cx="6696744" cy="447214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47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Introducing Solr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Created by </a:t>
            </a:r>
            <a:r>
              <a:rPr lang="en-US" altLang="zh-TW" dirty="0" err="1" smtClean="0"/>
              <a:t>Yonik</a:t>
            </a:r>
            <a:r>
              <a:rPr lang="en-US" altLang="zh-TW" dirty="0" smtClean="0"/>
              <a:t> (since 2004)</a:t>
            </a:r>
          </a:p>
          <a:p>
            <a:r>
              <a:rPr lang="en-US" altLang="zh-TW" dirty="0" smtClean="0"/>
              <a:t>Open source(released in 2006)</a:t>
            </a:r>
          </a:p>
          <a:p>
            <a:r>
              <a:rPr lang="en-US" altLang="zh-TW" b="1" dirty="0" smtClean="0"/>
              <a:t>Http Application built around Lucene</a:t>
            </a:r>
          </a:p>
          <a:p>
            <a:r>
              <a:rPr lang="en-US" altLang="zh-TW" dirty="0" smtClean="0"/>
              <a:t>Make it easy to develop search solutions</a:t>
            </a:r>
          </a:p>
          <a:p>
            <a:pPr lvl="1"/>
            <a:r>
              <a:rPr lang="en-US" altLang="zh-TW" dirty="0" smtClean="0"/>
              <a:t>Most programming tasks in Lucene are configuration tasks in Solr</a:t>
            </a:r>
          </a:p>
          <a:p>
            <a:r>
              <a:rPr lang="en-US" altLang="zh-TW" dirty="0" smtClean="0"/>
              <a:t>Advanced features develop on top of Lucene</a:t>
            </a:r>
          </a:p>
          <a:p>
            <a:pPr lvl="1"/>
            <a:r>
              <a:rPr lang="en-US" altLang="zh-TW" dirty="0" smtClean="0"/>
              <a:t>Data importer, faceting, filter, similarity , replication and distributed search support, dynamic field, etc.</a:t>
            </a:r>
          </a:p>
          <a:p>
            <a:r>
              <a:rPr lang="en-US" altLang="zh-TW" dirty="0" smtClean="0"/>
              <a:t>As of 2010, Lucene and Solr are merged development codebases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500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hlinkClick r:id="rId2"/>
              </a:rPr>
              <a:t>Solr</a:t>
            </a:r>
            <a:r>
              <a:rPr lang="en-US" altLang="zh-TW" dirty="0" smtClean="0">
                <a:hlinkClick r:id="rId2"/>
              </a:rPr>
              <a:t> </a:t>
            </a:r>
            <a:r>
              <a:rPr lang="en-US" altLang="zh-TW" dirty="0">
                <a:hlinkClick r:id="rId2"/>
              </a:rPr>
              <a:t>in </a:t>
            </a:r>
            <a:r>
              <a:rPr lang="en-US" altLang="zh-TW" dirty="0" smtClean="0">
                <a:hlinkClick r:id="rId2"/>
              </a:rPr>
              <a:t>Action 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400611"/>
            <a:ext cx="4106416" cy="513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3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Solr Architecture</a:t>
            </a:r>
            <a:endParaRPr lang="zh-TW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6182" y="1264555"/>
            <a:ext cx="7889311" cy="54212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793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3" y="624110"/>
            <a:ext cx="6914728" cy="1280890"/>
          </a:xfrm>
        </p:spPr>
        <p:txBody>
          <a:bodyPr/>
          <a:lstStyle/>
          <a:p>
            <a:r>
              <a:rPr lang="en-US" altLang="zh-TW" dirty="0" smtClean="0"/>
              <a:t>Solr Archived Folders and Files</a:t>
            </a:r>
            <a:endParaRPr lang="zh-TW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648" y="1270281"/>
            <a:ext cx="6984775" cy="54611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940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Understanding Solr Home</a:t>
            </a:r>
            <a:endParaRPr lang="zh-TW" alt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3688" y="1701880"/>
            <a:ext cx="4618990" cy="2804578"/>
          </a:xfrm>
          <a:prstGeom prst="rect">
            <a:avLst/>
          </a:prstGeom>
        </p:spPr>
      </p:pic>
      <p:pic>
        <p:nvPicPr>
          <p:cNvPr id="9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37175" y="1700808"/>
            <a:ext cx="3801779" cy="35283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184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Solr Features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Dismax</a:t>
            </a:r>
          </a:p>
          <a:p>
            <a:r>
              <a:rPr lang="en-US" altLang="zh-TW" dirty="0" smtClean="0"/>
              <a:t>E</a:t>
            </a:r>
            <a:r>
              <a:rPr lang="en-US" altLang="zh-TW" dirty="0"/>
              <a:t>dismax</a:t>
            </a:r>
            <a:endParaRPr lang="en-US" altLang="zh-TW" dirty="0" smtClean="0"/>
          </a:p>
          <a:p>
            <a:r>
              <a:rPr lang="en-US" altLang="zh-TW" dirty="0" smtClean="0"/>
              <a:t>Text Highlight</a:t>
            </a:r>
          </a:p>
          <a:p>
            <a:r>
              <a:rPr lang="en-US" altLang="zh-TW" dirty="0" smtClean="0"/>
              <a:t>Spell Checking</a:t>
            </a:r>
          </a:p>
          <a:p>
            <a:r>
              <a:rPr lang="en-US" altLang="zh-TW" dirty="0" smtClean="0"/>
              <a:t>More Like This</a:t>
            </a:r>
          </a:p>
          <a:p>
            <a:r>
              <a:rPr lang="en-US" altLang="zh-TW" dirty="0" smtClean="0"/>
              <a:t>Cache</a:t>
            </a:r>
          </a:p>
          <a:p>
            <a:r>
              <a:rPr lang="en-US" altLang="zh-TW" dirty="0" smtClean="0"/>
              <a:t>Replication</a:t>
            </a:r>
          </a:p>
          <a:p>
            <a:r>
              <a:rPr lang="en-US" altLang="zh-TW" dirty="0" smtClean="0"/>
              <a:t>Database connector</a:t>
            </a:r>
          </a:p>
          <a:p>
            <a:r>
              <a:rPr lang="en-US" altLang="zh-TW" dirty="0" smtClean="0"/>
              <a:t>Spatial (Geo-location)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071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Solr Administration Console</a:t>
            </a:r>
            <a:endParaRPr lang="zh-TW" alt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717" y="1293316"/>
            <a:ext cx="7296675" cy="539347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032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Solr.xml</a:t>
            </a:r>
            <a:endParaRPr lang="zh-TW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717" y="2132856"/>
            <a:ext cx="7107782" cy="169296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450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Diagram of </a:t>
            </a:r>
            <a:br>
              <a:rPr lang="en-US" altLang="zh-TW" dirty="0" smtClean="0"/>
            </a:br>
            <a:r>
              <a:rPr lang="en-US" altLang="zh-TW" dirty="0" smtClean="0"/>
              <a:t>the main components of Solr 4.x</a:t>
            </a:r>
            <a:endParaRPr lang="zh-TW" altLang="en-US" dirty="0"/>
          </a:p>
        </p:txBody>
      </p:sp>
      <p:pic>
        <p:nvPicPr>
          <p:cNvPr id="1026" name="Picture 2" descr="DiagramOfTheMainComponentsOfSolr4en.jpg (984×1106)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5736" y="1628800"/>
            <a:ext cx="4579738" cy="514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701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Solr Schema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Solr allows to administer one or more Lucene Index</a:t>
            </a:r>
          </a:p>
          <a:p>
            <a:r>
              <a:rPr lang="en-US" altLang="zh-TW" dirty="0" smtClean="0"/>
              <a:t>Each index has its own schema</a:t>
            </a:r>
          </a:p>
          <a:p>
            <a:r>
              <a:rPr lang="en-US" altLang="zh-TW" dirty="0" smtClean="0"/>
              <a:t>List all fields allowed for an index</a:t>
            </a:r>
          </a:p>
          <a:p>
            <a:r>
              <a:rPr lang="en-US" altLang="zh-TW" dirty="0" smtClean="0"/>
              <a:t>Defines the analyzers for each field</a:t>
            </a:r>
            <a:endParaRPr lang="en-US" altLang="zh-TW" dirty="0"/>
          </a:p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wiki.apache.org/solr/AnalyzersTokenizersTokenFilters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364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Three Main steps to index a document</a:t>
            </a:r>
            <a:endParaRPr lang="zh-TW" alt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758" y="1905000"/>
            <a:ext cx="7326654" cy="46923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375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Solr Schema</a:t>
            </a:r>
            <a:br>
              <a:rPr lang="en-US" altLang="zh-TW" dirty="0" smtClean="0"/>
            </a:br>
            <a:r>
              <a:rPr lang="en-US" altLang="zh-TW" dirty="0" smtClean="0"/>
              <a:t>-</a:t>
            </a:r>
            <a:r>
              <a:rPr lang="en-US" altLang="zh-TW" dirty="0" err="1" smtClean="0"/>
              <a:t>Conf</a:t>
            </a:r>
            <a:r>
              <a:rPr lang="en-US" altLang="zh-TW" dirty="0" smtClean="0"/>
              <a:t>\schema.xml</a:t>
            </a:r>
            <a:endParaRPr lang="zh-TW" alt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597" y="2276872"/>
            <a:ext cx="8306941" cy="265527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266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do I need a search engine?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808" y="1947306"/>
            <a:ext cx="4473391" cy="320988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>
            <a:off x="1927526" y="5157192"/>
            <a:ext cx="528894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Is it easy to search here?</a:t>
            </a:r>
            <a:endParaRPr lang="en-US" altLang="zh-TW" sz="4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635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Solr Schema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en-US" altLang="zh-TW" dirty="0" err="1"/>
              <a:t>Conf</a:t>
            </a:r>
            <a:r>
              <a:rPr lang="en-US" altLang="zh-TW" dirty="0"/>
              <a:t>\schema.xml</a:t>
            </a:r>
            <a:endParaRPr lang="zh-TW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516" y="1746454"/>
            <a:ext cx="8335962" cy="247463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16" y="4572248"/>
            <a:ext cx="8052908" cy="209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8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Solr- solrconfig.xml</a:t>
            </a:r>
            <a:endParaRPr lang="zh-TW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51520" y="2136775"/>
            <a:ext cx="4542656" cy="2758249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794176" y="1444003"/>
            <a:ext cx="4242320" cy="510347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67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Solr Request Handler</a:t>
            </a:r>
            <a:endParaRPr lang="zh-TW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576" y="1415550"/>
            <a:ext cx="7880437" cy="47835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215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How request handlers process  Queries?</a:t>
            </a:r>
            <a:endParaRPr lang="zh-TW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988840"/>
            <a:ext cx="7056784" cy="47428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201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Solr </a:t>
            </a:r>
            <a:r>
              <a:rPr lang="en-US" altLang="zh-TW" dirty="0" smtClean="0"/>
              <a:t>Indexation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HTTP POST</a:t>
            </a:r>
          </a:p>
          <a:p>
            <a:r>
              <a:rPr lang="en-US" altLang="zh-TW" dirty="0" smtClean="0"/>
              <a:t>XML by default, but also </a:t>
            </a:r>
            <a:r>
              <a:rPr lang="en-US" altLang="zh-TW" dirty="0" err="1" smtClean="0"/>
              <a:t>json</a:t>
            </a:r>
            <a:r>
              <a:rPr lang="en-US" altLang="zh-TW" dirty="0" smtClean="0"/>
              <a:t> , csv</a:t>
            </a:r>
          </a:p>
          <a:p>
            <a:r>
              <a:rPr lang="en-US" altLang="zh-TW" dirty="0" smtClean="0"/>
              <a:t>Multi Threaded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727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Solr Query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HTTP GET or HTTP POST</a:t>
            </a:r>
          </a:p>
          <a:p>
            <a:r>
              <a:rPr lang="en-US" altLang="zh-TW" dirty="0" smtClean="0"/>
              <a:t>Query Parameters</a:t>
            </a:r>
          </a:p>
          <a:p>
            <a:r>
              <a:rPr lang="en-US" altLang="zh-TW" dirty="0" smtClean="0"/>
              <a:t>Response in XML by default, but other formats are supported(</a:t>
            </a:r>
            <a:r>
              <a:rPr lang="en-US" altLang="zh-TW" dirty="0" err="1" smtClean="0"/>
              <a:t>json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php</a:t>
            </a:r>
            <a:r>
              <a:rPr lang="en-US" altLang="zh-TW" dirty="0" smtClean="0"/>
              <a:t>, ruby, etc.)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352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Solr Query using Administration Console</a:t>
            </a:r>
            <a:endParaRPr lang="zh-TW" alt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648" y="908720"/>
            <a:ext cx="7298036" cy="56886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139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Solr Query Parameters</a:t>
            </a:r>
            <a:endParaRPr lang="zh-TW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306" y="1700808"/>
            <a:ext cx="7754293" cy="468052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701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Solr Response in XML</a:t>
            </a:r>
            <a:endParaRPr lang="zh-TW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672" y="1437669"/>
            <a:ext cx="7425178" cy="53036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776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Solr simple example</a:t>
            </a:r>
            <a:endParaRPr lang="zh-TW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664" y="1247233"/>
            <a:ext cx="7344815" cy="552289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464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do I need a search engine?</a:t>
            </a:r>
            <a:endParaRPr lang="zh-TW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7824" y="1808268"/>
            <a:ext cx="4686440" cy="377825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>
            <a:off x="3619902" y="5601434"/>
            <a:ext cx="20085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Or here?</a:t>
            </a:r>
            <a:endParaRPr lang="en-US" altLang="zh-TW" sz="4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4449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Q&amp;A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034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Solr Demo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Using TrendMicro Support knowledge base</a:t>
            </a:r>
          </a:p>
          <a:p>
            <a:r>
              <a:rPr lang="en-US" altLang="zh-TW" dirty="0" smtClean="0"/>
              <a:t>Indexed using Solr </a:t>
            </a:r>
            <a:r>
              <a:rPr lang="en-US" altLang="zh-TW" dirty="0" err="1" smtClean="0"/>
              <a:t>DataImporter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536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7544" y="2780928"/>
            <a:ext cx="7772400" cy="1362075"/>
          </a:xfrm>
        </p:spPr>
        <p:txBody>
          <a:bodyPr>
            <a:normAutofit/>
          </a:bodyPr>
          <a:lstStyle/>
          <a:p>
            <a:pPr algn="ctr"/>
            <a:r>
              <a:rPr lang="en-US" altLang="zh-TW" sz="6000" dirty="0" smtClean="0"/>
              <a:t>Thank You!</a:t>
            </a:r>
            <a:endParaRPr lang="zh-TW" alt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523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Let’s start with Indexing </a:t>
            </a:r>
            <a:endParaRPr lang="zh-TW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01200" y="1905000"/>
            <a:ext cx="4038600" cy="2897901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 smtClean="0"/>
              <a:t>That’s information like a garbage</a:t>
            </a:r>
          </a:p>
          <a:p>
            <a:r>
              <a:rPr lang="en-US" altLang="zh-TW" dirty="0" smtClean="0"/>
              <a:t>No structure</a:t>
            </a:r>
          </a:p>
          <a:p>
            <a:r>
              <a:rPr lang="en-US" altLang="zh-TW" dirty="0" smtClean="0"/>
              <a:t>Come in all kinds of shapes, sizes, formats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08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Let’s start with </a:t>
            </a:r>
            <a:r>
              <a:rPr lang="en-US" altLang="zh-TW" dirty="0" smtClean="0"/>
              <a:t>Indexing</a:t>
            </a:r>
            <a:endParaRPr lang="zh-TW" altLang="en-US" dirty="0"/>
          </a:p>
        </p:txBody>
      </p:sp>
      <p:pic>
        <p:nvPicPr>
          <p:cNvPr id="13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30990" y="2136775"/>
            <a:ext cx="2821445" cy="376713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 smtClean="0"/>
              <a:t>This is what index does</a:t>
            </a:r>
          </a:p>
          <a:p>
            <a:r>
              <a:rPr lang="en-US" altLang="zh-TW" dirty="0" smtClean="0"/>
              <a:t>Makes data accessible in a structure format, easily accessible through search</a:t>
            </a:r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1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1403439"/>
            <a:ext cx="2959035" cy="238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3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Which one can be </a:t>
            </a:r>
            <a:br>
              <a:rPr lang="en-US" altLang="zh-TW" dirty="0" smtClean="0"/>
            </a:br>
            <a:r>
              <a:rPr lang="en-US" altLang="zh-TW" dirty="0" smtClean="0"/>
              <a:t>indexed and searched?</a:t>
            </a:r>
            <a:endParaRPr lang="zh-TW" alt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691680" y="2276872"/>
          <a:ext cx="6501408" cy="3373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8</a:t>
            </a:fld>
            <a:endParaRPr lang="zh-TW" alt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156176" y="4616640"/>
            <a:ext cx="2016224" cy="1044608"/>
            <a:chOff x="4941021" y="1287165"/>
            <a:chExt cx="2277871" cy="1159543"/>
          </a:xfrm>
        </p:grpSpPr>
        <p:sp>
          <p:nvSpPr>
            <p:cNvPr id="12" name="Rounded Rectangle 11"/>
            <p:cNvSpPr/>
            <p:nvPr/>
          </p:nvSpPr>
          <p:spPr>
            <a:xfrm>
              <a:off x="4941021" y="1287165"/>
              <a:ext cx="2277871" cy="115954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4974983" y="1321127"/>
              <a:ext cx="2209947" cy="10916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0" tIns="190500" rIns="190500" bIns="190500" numCol="1" spcCol="1270" anchor="ctr" anchorCtr="0">
              <a:noAutofit/>
            </a:bodyPr>
            <a:lstStyle/>
            <a:p>
              <a:pPr lvl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5000" kern="1200" dirty="0" smtClean="0"/>
                <a:t>…</a:t>
              </a:r>
              <a:endParaRPr lang="zh-TW" altLang="en-US" sz="5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48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08474-7217-43FB-B7E8-1994F47ED0A6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-14288"/>
            <a:ext cx="9248775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7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12549</TotalTime>
  <Words>828</Words>
  <Application>Microsoft Office PowerPoint</Application>
  <PresentationFormat>如螢幕大小 (4:3)</PresentationFormat>
  <Paragraphs>224</Paragraphs>
  <Slides>52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59" baseType="lpstr">
      <vt:lpstr>微軟正黑體</vt:lpstr>
      <vt:lpstr>新細明體</vt:lpstr>
      <vt:lpstr>Arial</vt:lpstr>
      <vt:lpstr>Calibri</vt:lpstr>
      <vt:lpstr>Century Gothic</vt:lpstr>
      <vt:lpstr>Wingdings 3</vt:lpstr>
      <vt:lpstr>絲縷</vt:lpstr>
      <vt:lpstr>Day 1 -  Introduction to Lucene/Solr</vt:lpstr>
      <vt:lpstr>Agenda</vt:lpstr>
      <vt:lpstr>Reference</vt:lpstr>
      <vt:lpstr>Why do I need a search engine?</vt:lpstr>
      <vt:lpstr>Why do I need a search engine?</vt:lpstr>
      <vt:lpstr>Let’s start with Indexing </vt:lpstr>
      <vt:lpstr>Let’s start with Indexing</vt:lpstr>
      <vt:lpstr>Which one can be  indexed and searched?</vt:lpstr>
      <vt:lpstr>PowerPoint 簡報</vt:lpstr>
      <vt:lpstr>PowerPoint 簡報</vt:lpstr>
      <vt:lpstr>And now the search component</vt:lpstr>
      <vt:lpstr>PowerPoint 簡報</vt:lpstr>
      <vt:lpstr>What is a search engine?</vt:lpstr>
      <vt:lpstr>Introducing Lucene</vt:lpstr>
      <vt:lpstr>Typical search application</vt:lpstr>
      <vt:lpstr>Search?</vt:lpstr>
      <vt:lpstr>Inverter index</vt:lpstr>
      <vt:lpstr>Indexing with Lucene</vt:lpstr>
      <vt:lpstr>Fields of Lucene</vt:lpstr>
      <vt:lpstr>Analyzer</vt:lpstr>
      <vt:lpstr>Analyzer</vt:lpstr>
      <vt:lpstr>Analyzer</vt:lpstr>
      <vt:lpstr>Custom Analyzers</vt:lpstr>
      <vt:lpstr>Query with Lucene</vt:lpstr>
      <vt:lpstr>Query Code</vt:lpstr>
      <vt:lpstr>Luke for Lucene Index</vt:lpstr>
      <vt:lpstr>Relevancy scoring</vt:lpstr>
      <vt:lpstr>Default Similarity Scoring Algorithm  </vt:lpstr>
      <vt:lpstr>Introducing Solr</vt:lpstr>
      <vt:lpstr>Solr Architecture</vt:lpstr>
      <vt:lpstr>Solr Archived Folders and Files</vt:lpstr>
      <vt:lpstr>Understanding Solr Home</vt:lpstr>
      <vt:lpstr>Solr Features</vt:lpstr>
      <vt:lpstr>Solr Administration Console</vt:lpstr>
      <vt:lpstr>Solr.xml</vt:lpstr>
      <vt:lpstr>Diagram of  the main components of Solr 4.x</vt:lpstr>
      <vt:lpstr>Solr Schema</vt:lpstr>
      <vt:lpstr>Three Main steps to index a document</vt:lpstr>
      <vt:lpstr>Solr Schema -Conf\schema.xml</vt:lpstr>
      <vt:lpstr>Solr Schema -Conf\schema.xml</vt:lpstr>
      <vt:lpstr>Solr- solrconfig.xml</vt:lpstr>
      <vt:lpstr>Solr Request Handler</vt:lpstr>
      <vt:lpstr>How request handlers process  Queries?</vt:lpstr>
      <vt:lpstr>Solr Indexation</vt:lpstr>
      <vt:lpstr>Solr Query</vt:lpstr>
      <vt:lpstr>Solr Query using Administration Console</vt:lpstr>
      <vt:lpstr>Solr Query Parameters</vt:lpstr>
      <vt:lpstr>Solr Response in XML</vt:lpstr>
      <vt:lpstr>Solr simple example</vt:lpstr>
      <vt:lpstr>Q&amp;A</vt:lpstr>
      <vt:lpstr>Solr Demo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 Journey to the Cloud</dc:title>
  <dc:creator>James YC Wu</dc:creator>
  <cp:lastModifiedBy>YI-CHING WU</cp:lastModifiedBy>
  <cp:revision>562</cp:revision>
  <dcterms:created xsi:type="dcterms:W3CDTF">2012-12-25T02:46:53Z</dcterms:created>
  <dcterms:modified xsi:type="dcterms:W3CDTF">2014-11-03T14:23:51Z</dcterms:modified>
</cp:coreProperties>
</file>